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9" r:id="rId1"/>
    <p:sldMasterId id="2147483691" r:id="rId2"/>
  </p:sldMasterIdLst>
  <p:notesMasterIdLst>
    <p:notesMasterId r:id="rId16"/>
  </p:notesMasterIdLst>
  <p:sldIdLst>
    <p:sldId id="256" r:id="rId3"/>
    <p:sldId id="258" r:id="rId4"/>
    <p:sldId id="260" r:id="rId5"/>
    <p:sldId id="266" r:id="rId6"/>
    <p:sldId id="312" r:id="rId7"/>
    <p:sldId id="314" r:id="rId8"/>
    <p:sldId id="313" r:id="rId9"/>
    <p:sldId id="268" r:id="rId10"/>
    <p:sldId id="316" r:id="rId11"/>
    <p:sldId id="317" r:id="rId12"/>
    <p:sldId id="319" r:id="rId13"/>
    <p:sldId id="318" r:id="rId14"/>
    <p:sldId id="263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3CB6FC-F54C-4D6F-BD06-39D90406BECF}">
  <a:tblStyle styleId="{EC3CB6FC-F54C-4D6F-BD06-39D90406BEC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892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62929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ge3b1be95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1" name="Google Shape;841;ge3b1be95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6123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0018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9232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65995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gb81aa5035b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4" name="Google Shape;1034;gb81aa5035b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1934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e3c1f8bf3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e3c1f8bf3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052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e3c1f8bf3a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6" name="Google Shape;976;ge3c1f8bf3a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81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ge2b3ea1541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0" name="Google Shape;1150;ge2b3ea1541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6099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e3c1f8bf3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e3c1f8bf3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518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d7e624923c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d7e624923c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3887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" name="Google Shape;1434;gb81aa5035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5" name="Google Shape;1435;gb81aa5035b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4751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1132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e2b3ea154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e2b3ea154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288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013900" y="1193456"/>
            <a:ext cx="5116200" cy="23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392450" y="3540544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-5400000">
            <a:off x="194150" y="3846508"/>
            <a:ext cx="989910" cy="761987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1712867">
            <a:off x="8130923" y="2511773"/>
            <a:ext cx="1467222" cy="1152052"/>
          </a:xfrm>
          <a:custGeom>
            <a:avLst/>
            <a:gdLst/>
            <a:ahLst/>
            <a:cxnLst/>
            <a:rect l="l" t="t" r="r" b="b"/>
            <a:pathLst>
              <a:path w="24087" h="18914" extrusionOk="0">
                <a:moveTo>
                  <a:pt x="4887" y="4610"/>
                </a:moveTo>
                <a:lnTo>
                  <a:pt x="7433" y="4866"/>
                </a:lnTo>
                <a:cubicBezTo>
                  <a:pt x="7313" y="5771"/>
                  <a:pt x="7177" y="6676"/>
                  <a:pt x="7040" y="7564"/>
                </a:cubicBezTo>
                <a:lnTo>
                  <a:pt x="7040" y="7564"/>
                </a:lnTo>
                <a:cubicBezTo>
                  <a:pt x="6174" y="7497"/>
                  <a:pt x="5308" y="7429"/>
                  <a:pt x="4443" y="7361"/>
                </a:cubicBezTo>
                <a:cubicBezTo>
                  <a:pt x="4579" y="6438"/>
                  <a:pt x="4733" y="5533"/>
                  <a:pt x="4887" y="4610"/>
                </a:cubicBezTo>
                <a:close/>
                <a:moveTo>
                  <a:pt x="7774" y="4917"/>
                </a:moveTo>
                <a:lnTo>
                  <a:pt x="9893" y="5140"/>
                </a:lnTo>
                <a:cubicBezTo>
                  <a:pt x="9791" y="6011"/>
                  <a:pt x="9671" y="6899"/>
                  <a:pt x="9534" y="7771"/>
                </a:cubicBezTo>
                <a:lnTo>
                  <a:pt x="9534" y="7788"/>
                </a:lnTo>
                <a:cubicBezTo>
                  <a:pt x="8868" y="7720"/>
                  <a:pt x="8202" y="7668"/>
                  <a:pt x="7518" y="7617"/>
                </a:cubicBezTo>
                <a:cubicBezTo>
                  <a:pt x="7621" y="6712"/>
                  <a:pt x="7706" y="5823"/>
                  <a:pt x="7774" y="4917"/>
                </a:cubicBezTo>
                <a:close/>
                <a:moveTo>
                  <a:pt x="10320" y="5191"/>
                </a:moveTo>
                <a:cubicBezTo>
                  <a:pt x="11175" y="5276"/>
                  <a:pt x="12029" y="5362"/>
                  <a:pt x="12883" y="5464"/>
                </a:cubicBezTo>
                <a:cubicBezTo>
                  <a:pt x="12747" y="6301"/>
                  <a:pt x="12627" y="7156"/>
                  <a:pt x="12507" y="7993"/>
                </a:cubicBezTo>
                <a:lnTo>
                  <a:pt x="12490" y="8010"/>
                </a:lnTo>
                <a:lnTo>
                  <a:pt x="12490" y="8044"/>
                </a:lnTo>
                <a:lnTo>
                  <a:pt x="11978" y="8010"/>
                </a:lnTo>
                <a:cubicBezTo>
                  <a:pt x="11311" y="7942"/>
                  <a:pt x="10662" y="7890"/>
                  <a:pt x="10013" y="7839"/>
                </a:cubicBezTo>
                <a:cubicBezTo>
                  <a:pt x="10132" y="6951"/>
                  <a:pt x="10235" y="6079"/>
                  <a:pt x="10320" y="5191"/>
                </a:cubicBezTo>
                <a:close/>
                <a:moveTo>
                  <a:pt x="13157" y="5498"/>
                </a:moveTo>
                <a:cubicBezTo>
                  <a:pt x="14011" y="5584"/>
                  <a:pt x="14865" y="5686"/>
                  <a:pt x="15720" y="5772"/>
                </a:cubicBezTo>
                <a:cubicBezTo>
                  <a:pt x="15617" y="6609"/>
                  <a:pt x="15515" y="7446"/>
                  <a:pt x="15395" y="8283"/>
                </a:cubicBezTo>
                <a:lnTo>
                  <a:pt x="15378" y="8283"/>
                </a:lnTo>
                <a:lnTo>
                  <a:pt x="12815" y="8078"/>
                </a:lnTo>
                <a:cubicBezTo>
                  <a:pt x="12935" y="7224"/>
                  <a:pt x="13054" y="6370"/>
                  <a:pt x="13157" y="5498"/>
                </a:cubicBezTo>
                <a:close/>
                <a:moveTo>
                  <a:pt x="16130" y="5806"/>
                </a:moveTo>
                <a:cubicBezTo>
                  <a:pt x="16779" y="5874"/>
                  <a:pt x="17411" y="5960"/>
                  <a:pt x="18060" y="6028"/>
                </a:cubicBezTo>
                <a:cubicBezTo>
                  <a:pt x="17838" y="6848"/>
                  <a:pt x="17633" y="7651"/>
                  <a:pt x="17411" y="8454"/>
                </a:cubicBezTo>
                <a:cubicBezTo>
                  <a:pt x="16864" y="8403"/>
                  <a:pt x="16301" y="8369"/>
                  <a:pt x="15737" y="8318"/>
                </a:cubicBezTo>
                <a:cubicBezTo>
                  <a:pt x="15873" y="7480"/>
                  <a:pt x="16010" y="6643"/>
                  <a:pt x="16130" y="5806"/>
                </a:cubicBezTo>
                <a:close/>
                <a:moveTo>
                  <a:pt x="18453" y="6079"/>
                </a:moveTo>
                <a:lnTo>
                  <a:pt x="19889" y="6250"/>
                </a:lnTo>
                <a:cubicBezTo>
                  <a:pt x="19752" y="7053"/>
                  <a:pt x="19581" y="7856"/>
                  <a:pt x="19427" y="8659"/>
                </a:cubicBezTo>
                <a:cubicBezTo>
                  <a:pt x="18898" y="8608"/>
                  <a:pt x="18385" y="8540"/>
                  <a:pt x="17855" y="8506"/>
                </a:cubicBezTo>
                <a:cubicBezTo>
                  <a:pt x="18060" y="7703"/>
                  <a:pt x="18248" y="6899"/>
                  <a:pt x="18453" y="6079"/>
                </a:cubicBezTo>
                <a:close/>
                <a:moveTo>
                  <a:pt x="20282" y="6301"/>
                </a:moveTo>
                <a:lnTo>
                  <a:pt x="21871" y="6489"/>
                </a:lnTo>
                <a:cubicBezTo>
                  <a:pt x="21785" y="7310"/>
                  <a:pt x="21683" y="8113"/>
                  <a:pt x="21580" y="8916"/>
                </a:cubicBezTo>
                <a:cubicBezTo>
                  <a:pt x="21016" y="8830"/>
                  <a:pt x="20435" y="8762"/>
                  <a:pt x="19872" y="8693"/>
                </a:cubicBezTo>
                <a:cubicBezTo>
                  <a:pt x="20025" y="7908"/>
                  <a:pt x="20162" y="7104"/>
                  <a:pt x="20282" y="6301"/>
                </a:cubicBezTo>
                <a:close/>
                <a:moveTo>
                  <a:pt x="4391" y="7634"/>
                </a:moveTo>
                <a:lnTo>
                  <a:pt x="7006" y="7873"/>
                </a:lnTo>
                <a:cubicBezTo>
                  <a:pt x="6818" y="9086"/>
                  <a:pt x="6613" y="10300"/>
                  <a:pt x="6408" y="11513"/>
                </a:cubicBezTo>
                <a:cubicBezTo>
                  <a:pt x="5587" y="11444"/>
                  <a:pt x="4784" y="11376"/>
                  <a:pt x="3964" y="11308"/>
                </a:cubicBezTo>
                <a:cubicBezTo>
                  <a:pt x="4050" y="10539"/>
                  <a:pt x="4118" y="9770"/>
                  <a:pt x="4221" y="9001"/>
                </a:cubicBezTo>
                <a:cubicBezTo>
                  <a:pt x="4272" y="8557"/>
                  <a:pt x="4323" y="8095"/>
                  <a:pt x="4391" y="7634"/>
                </a:cubicBezTo>
                <a:close/>
                <a:moveTo>
                  <a:pt x="7484" y="7942"/>
                </a:moveTo>
                <a:cubicBezTo>
                  <a:pt x="8150" y="7993"/>
                  <a:pt x="8817" y="8061"/>
                  <a:pt x="9483" y="8130"/>
                </a:cubicBezTo>
                <a:cubicBezTo>
                  <a:pt x="9278" y="9326"/>
                  <a:pt x="9056" y="10539"/>
                  <a:pt x="8817" y="11735"/>
                </a:cubicBezTo>
                <a:cubicBezTo>
                  <a:pt x="8202" y="11684"/>
                  <a:pt x="7569" y="11615"/>
                  <a:pt x="6937" y="11564"/>
                </a:cubicBezTo>
                <a:cubicBezTo>
                  <a:pt x="7159" y="10368"/>
                  <a:pt x="7347" y="9155"/>
                  <a:pt x="7484" y="7942"/>
                </a:cubicBezTo>
                <a:close/>
                <a:moveTo>
                  <a:pt x="9962" y="8164"/>
                </a:moveTo>
                <a:cubicBezTo>
                  <a:pt x="10628" y="8232"/>
                  <a:pt x="11294" y="8301"/>
                  <a:pt x="11944" y="8369"/>
                </a:cubicBezTo>
                <a:lnTo>
                  <a:pt x="12439" y="8420"/>
                </a:lnTo>
                <a:cubicBezTo>
                  <a:pt x="12251" y="9616"/>
                  <a:pt x="12046" y="10812"/>
                  <a:pt x="11858" y="12042"/>
                </a:cubicBezTo>
                <a:lnTo>
                  <a:pt x="9364" y="11803"/>
                </a:lnTo>
                <a:cubicBezTo>
                  <a:pt x="9586" y="10607"/>
                  <a:pt x="9791" y="9394"/>
                  <a:pt x="9962" y="8164"/>
                </a:cubicBezTo>
                <a:close/>
                <a:moveTo>
                  <a:pt x="12764" y="8454"/>
                </a:moveTo>
                <a:cubicBezTo>
                  <a:pt x="13618" y="8540"/>
                  <a:pt x="14472" y="8642"/>
                  <a:pt x="15310" y="8745"/>
                </a:cubicBezTo>
                <a:lnTo>
                  <a:pt x="15292" y="8933"/>
                </a:lnTo>
                <a:cubicBezTo>
                  <a:pt x="15122" y="10060"/>
                  <a:pt x="14917" y="11188"/>
                  <a:pt x="14729" y="12316"/>
                </a:cubicBezTo>
                <a:lnTo>
                  <a:pt x="12337" y="12077"/>
                </a:lnTo>
                <a:cubicBezTo>
                  <a:pt x="12490" y="10863"/>
                  <a:pt x="12610" y="9650"/>
                  <a:pt x="12764" y="8454"/>
                </a:cubicBezTo>
                <a:close/>
                <a:moveTo>
                  <a:pt x="15668" y="8813"/>
                </a:moveTo>
                <a:lnTo>
                  <a:pt x="17292" y="9001"/>
                </a:lnTo>
                <a:cubicBezTo>
                  <a:pt x="17001" y="10146"/>
                  <a:pt x="16745" y="11308"/>
                  <a:pt x="16540" y="12487"/>
                </a:cubicBezTo>
                <a:lnTo>
                  <a:pt x="15207" y="12367"/>
                </a:lnTo>
                <a:cubicBezTo>
                  <a:pt x="15327" y="11359"/>
                  <a:pt x="15446" y="10351"/>
                  <a:pt x="15600" y="9377"/>
                </a:cubicBezTo>
                <a:lnTo>
                  <a:pt x="15668" y="8813"/>
                </a:lnTo>
                <a:close/>
                <a:moveTo>
                  <a:pt x="17719" y="9052"/>
                </a:moveTo>
                <a:lnTo>
                  <a:pt x="19308" y="9240"/>
                </a:lnTo>
                <a:cubicBezTo>
                  <a:pt x="19086" y="10385"/>
                  <a:pt x="18881" y="11547"/>
                  <a:pt x="18710" y="12709"/>
                </a:cubicBezTo>
                <a:lnTo>
                  <a:pt x="16984" y="12538"/>
                </a:lnTo>
                <a:cubicBezTo>
                  <a:pt x="17189" y="11359"/>
                  <a:pt x="17445" y="10197"/>
                  <a:pt x="17719" y="9052"/>
                </a:cubicBezTo>
                <a:close/>
                <a:moveTo>
                  <a:pt x="19752" y="9292"/>
                </a:moveTo>
                <a:cubicBezTo>
                  <a:pt x="20333" y="9360"/>
                  <a:pt x="20914" y="9428"/>
                  <a:pt x="21495" y="9479"/>
                </a:cubicBezTo>
                <a:cubicBezTo>
                  <a:pt x="21341" y="10641"/>
                  <a:pt x="21170" y="11803"/>
                  <a:pt x="21033" y="12965"/>
                </a:cubicBezTo>
                <a:cubicBezTo>
                  <a:pt x="20418" y="12897"/>
                  <a:pt x="19803" y="12811"/>
                  <a:pt x="19188" y="12760"/>
                </a:cubicBezTo>
                <a:cubicBezTo>
                  <a:pt x="19342" y="11598"/>
                  <a:pt x="19547" y="10453"/>
                  <a:pt x="19752" y="9292"/>
                </a:cubicBezTo>
                <a:close/>
                <a:moveTo>
                  <a:pt x="10602" y="1"/>
                </a:moveTo>
                <a:cubicBezTo>
                  <a:pt x="10568" y="1"/>
                  <a:pt x="10534" y="22"/>
                  <a:pt x="10525" y="65"/>
                </a:cubicBezTo>
                <a:cubicBezTo>
                  <a:pt x="10337" y="1620"/>
                  <a:pt x="10167" y="3158"/>
                  <a:pt x="9962" y="4712"/>
                </a:cubicBezTo>
                <a:cubicBezTo>
                  <a:pt x="9244" y="4644"/>
                  <a:pt x="8526" y="4576"/>
                  <a:pt x="7826" y="4507"/>
                </a:cubicBezTo>
                <a:cubicBezTo>
                  <a:pt x="7911" y="3294"/>
                  <a:pt x="7980" y="2081"/>
                  <a:pt x="8048" y="885"/>
                </a:cubicBezTo>
                <a:cubicBezTo>
                  <a:pt x="8048" y="821"/>
                  <a:pt x="7994" y="786"/>
                  <a:pt x="7944" y="786"/>
                </a:cubicBezTo>
                <a:cubicBezTo>
                  <a:pt x="7900" y="786"/>
                  <a:pt x="7860" y="812"/>
                  <a:pt x="7860" y="868"/>
                </a:cubicBezTo>
                <a:cubicBezTo>
                  <a:pt x="7774" y="2081"/>
                  <a:pt x="7638" y="3294"/>
                  <a:pt x="7501" y="4490"/>
                </a:cubicBezTo>
                <a:cubicBezTo>
                  <a:pt x="6647" y="4422"/>
                  <a:pt x="5810" y="4354"/>
                  <a:pt x="4972" y="4285"/>
                </a:cubicBezTo>
                <a:cubicBezTo>
                  <a:pt x="5229" y="2901"/>
                  <a:pt x="5502" y="1534"/>
                  <a:pt x="5792" y="150"/>
                </a:cubicBezTo>
                <a:cubicBezTo>
                  <a:pt x="5803" y="96"/>
                  <a:pt x="5752" y="55"/>
                  <a:pt x="5708" y="55"/>
                </a:cubicBezTo>
                <a:cubicBezTo>
                  <a:pt x="5684" y="55"/>
                  <a:pt x="5662" y="68"/>
                  <a:pt x="5656" y="99"/>
                </a:cubicBezTo>
                <a:cubicBezTo>
                  <a:pt x="5229" y="1466"/>
                  <a:pt x="4887" y="2850"/>
                  <a:pt x="4614" y="4251"/>
                </a:cubicBezTo>
                <a:cubicBezTo>
                  <a:pt x="3435" y="4166"/>
                  <a:pt x="2239" y="4080"/>
                  <a:pt x="1043" y="4012"/>
                </a:cubicBezTo>
                <a:cubicBezTo>
                  <a:pt x="906" y="4029"/>
                  <a:pt x="906" y="4217"/>
                  <a:pt x="1025" y="4251"/>
                </a:cubicBezTo>
                <a:lnTo>
                  <a:pt x="4562" y="4610"/>
                </a:lnTo>
                <a:cubicBezTo>
                  <a:pt x="4391" y="5515"/>
                  <a:pt x="4238" y="6438"/>
                  <a:pt x="4101" y="7361"/>
                </a:cubicBezTo>
                <a:cubicBezTo>
                  <a:pt x="2768" y="7258"/>
                  <a:pt x="1435" y="7173"/>
                  <a:pt x="103" y="7104"/>
                </a:cubicBezTo>
                <a:cubicBezTo>
                  <a:pt x="0" y="7104"/>
                  <a:pt x="0" y="7258"/>
                  <a:pt x="103" y="7275"/>
                </a:cubicBezTo>
                <a:lnTo>
                  <a:pt x="4067" y="7634"/>
                </a:lnTo>
                <a:cubicBezTo>
                  <a:pt x="3896" y="8847"/>
                  <a:pt x="3725" y="10077"/>
                  <a:pt x="3554" y="11291"/>
                </a:cubicBezTo>
                <a:cubicBezTo>
                  <a:pt x="2649" y="11222"/>
                  <a:pt x="1726" y="11154"/>
                  <a:pt x="820" y="11103"/>
                </a:cubicBezTo>
                <a:cubicBezTo>
                  <a:pt x="632" y="11103"/>
                  <a:pt x="615" y="11376"/>
                  <a:pt x="803" y="11393"/>
                </a:cubicBezTo>
                <a:cubicBezTo>
                  <a:pt x="1709" y="11479"/>
                  <a:pt x="2597" y="11581"/>
                  <a:pt x="3503" y="11666"/>
                </a:cubicBezTo>
                <a:cubicBezTo>
                  <a:pt x="3247" y="13409"/>
                  <a:pt x="2922" y="15135"/>
                  <a:pt x="2495" y="16844"/>
                </a:cubicBezTo>
                <a:cubicBezTo>
                  <a:pt x="2484" y="16977"/>
                  <a:pt x="2595" y="17067"/>
                  <a:pt x="2712" y="17067"/>
                </a:cubicBezTo>
                <a:cubicBezTo>
                  <a:pt x="2775" y="17067"/>
                  <a:pt x="2840" y="17040"/>
                  <a:pt x="2888" y="16980"/>
                </a:cubicBezTo>
                <a:cubicBezTo>
                  <a:pt x="3469" y="15272"/>
                  <a:pt x="3742" y="13495"/>
                  <a:pt x="3930" y="11701"/>
                </a:cubicBezTo>
                <a:cubicBezTo>
                  <a:pt x="4733" y="11786"/>
                  <a:pt x="5553" y="11854"/>
                  <a:pt x="6356" y="11940"/>
                </a:cubicBezTo>
                <a:cubicBezTo>
                  <a:pt x="6237" y="12743"/>
                  <a:pt x="6100" y="13546"/>
                  <a:pt x="5963" y="14349"/>
                </a:cubicBezTo>
                <a:cubicBezTo>
                  <a:pt x="5963" y="14467"/>
                  <a:pt x="6054" y="14534"/>
                  <a:pt x="6143" y="14534"/>
                </a:cubicBezTo>
                <a:cubicBezTo>
                  <a:pt x="6210" y="14534"/>
                  <a:pt x="6276" y="14497"/>
                  <a:pt x="6305" y="14417"/>
                </a:cubicBezTo>
                <a:cubicBezTo>
                  <a:pt x="6527" y="13614"/>
                  <a:pt x="6715" y="12811"/>
                  <a:pt x="6869" y="11991"/>
                </a:cubicBezTo>
                <a:lnTo>
                  <a:pt x="8748" y="12162"/>
                </a:lnTo>
                <a:cubicBezTo>
                  <a:pt x="8543" y="13256"/>
                  <a:pt x="8321" y="14332"/>
                  <a:pt x="8133" y="15425"/>
                </a:cubicBezTo>
                <a:cubicBezTo>
                  <a:pt x="8113" y="15554"/>
                  <a:pt x="8238" y="15637"/>
                  <a:pt x="8359" y="15637"/>
                </a:cubicBezTo>
                <a:cubicBezTo>
                  <a:pt x="8446" y="15637"/>
                  <a:pt x="8532" y="15594"/>
                  <a:pt x="8560" y="15494"/>
                </a:cubicBezTo>
                <a:cubicBezTo>
                  <a:pt x="8834" y="14417"/>
                  <a:pt x="9073" y="13324"/>
                  <a:pt x="9295" y="12213"/>
                </a:cubicBezTo>
                <a:cubicBezTo>
                  <a:pt x="10132" y="12299"/>
                  <a:pt x="10970" y="12384"/>
                  <a:pt x="11807" y="12470"/>
                </a:cubicBezTo>
                <a:cubicBezTo>
                  <a:pt x="11653" y="13495"/>
                  <a:pt x="11516" y="14520"/>
                  <a:pt x="11465" y="15545"/>
                </a:cubicBezTo>
                <a:cubicBezTo>
                  <a:pt x="11455" y="15647"/>
                  <a:pt x="11554" y="15712"/>
                  <a:pt x="11643" y="15712"/>
                </a:cubicBezTo>
                <a:cubicBezTo>
                  <a:pt x="11703" y="15712"/>
                  <a:pt x="11759" y="15682"/>
                  <a:pt x="11773" y="15613"/>
                </a:cubicBezTo>
                <a:cubicBezTo>
                  <a:pt x="11995" y="14588"/>
                  <a:pt x="12166" y="13563"/>
                  <a:pt x="12302" y="12521"/>
                </a:cubicBezTo>
                <a:cubicBezTo>
                  <a:pt x="13088" y="12589"/>
                  <a:pt x="13874" y="12675"/>
                  <a:pt x="14677" y="12777"/>
                </a:cubicBezTo>
                <a:cubicBezTo>
                  <a:pt x="14421" y="14315"/>
                  <a:pt x="14182" y="15870"/>
                  <a:pt x="14062" y="17407"/>
                </a:cubicBezTo>
                <a:cubicBezTo>
                  <a:pt x="14052" y="17528"/>
                  <a:pt x="14166" y="17607"/>
                  <a:pt x="14272" y="17607"/>
                </a:cubicBezTo>
                <a:cubicBezTo>
                  <a:pt x="14346" y="17607"/>
                  <a:pt x="14417" y="17568"/>
                  <a:pt x="14438" y="17476"/>
                </a:cubicBezTo>
                <a:cubicBezTo>
                  <a:pt x="14763" y="15955"/>
                  <a:pt x="14985" y="14383"/>
                  <a:pt x="15173" y="12828"/>
                </a:cubicBezTo>
                <a:lnTo>
                  <a:pt x="16488" y="12982"/>
                </a:lnTo>
                <a:cubicBezTo>
                  <a:pt x="16266" y="14264"/>
                  <a:pt x="16164" y="15579"/>
                  <a:pt x="16181" y="16895"/>
                </a:cubicBezTo>
                <a:cubicBezTo>
                  <a:pt x="16181" y="17029"/>
                  <a:pt x="16298" y="17102"/>
                  <a:pt x="16410" y="17102"/>
                </a:cubicBezTo>
                <a:cubicBezTo>
                  <a:pt x="16511" y="17102"/>
                  <a:pt x="16608" y="17042"/>
                  <a:pt x="16608" y="16912"/>
                </a:cubicBezTo>
                <a:cubicBezTo>
                  <a:pt x="16591" y="15613"/>
                  <a:pt x="16693" y="14298"/>
                  <a:pt x="16916" y="13016"/>
                </a:cubicBezTo>
                <a:lnTo>
                  <a:pt x="18658" y="13221"/>
                </a:lnTo>
                <a:cubicBezTo>
                  <a:pt x="18453" y="14691"/>
                  <a:pt x="18385" y="16177"/>
                  <a:pt x="18436" y="17664"/>
                </a:cubicBezTo>
                <a:cubicBezTo>
                  <a:pt x="18445" y="17809"/>
                  <a:pt x="18565" y="17887"/>
                  <a:pt x="18676" y="17887"/>
                </a:cubicBezTo>
                <a:cubicBezTo>
                  <a:pt x="18773" y="17887"/>
                  <a:pt x="18863" y="17826"/>
                  <a:pt x="18863" y="17698"/>
                </a:cubicBezTo>
                <a:cubicBezTo>
                  <a:pt x="18829" y="16211"/>
                  <a:pt x="18915" y="14742"/>
                  <a:pt x="19120" y="13273"/>
                </a:cubicBezTo>
                <a:cubicBezTo>
                  <a:pt x="19752" y="13341"/>
                  <a:pt x="20367" y="13409"/>
                  <a:pt x="20982" y="13478"/>
                </a:cubicBezTo>
                <a:cubicBezTo>
                  <a:pt x="20777" y="15220"/>
                  <a:pt x="20760" y="16980"/>
                  <a:pt x="20914" y="18740"/>
                </a:cubicBezTo>
                <a:cubicBezTo>
                  <a:pt x="20921" y="18861"/>
                  <a:pt x="21001" y="18913"/>
                  <a:pt x="21092" y="18913"/>
                </a:cubicBezTo>
                <a:cubicBezTo>
                  <a:pt x="21220" y="18913"/>
                  <a:pt x="21368" y="18808"/>
                  <a:pt x="21358" y="18638"/>
                </a:cubicBezTo>
                <a:cubicBezTo>
                  <a:pt x="21221" y="16929"/>
                  <a:pt x="21256" y="15220"/>
                  <a:pt x="21478" y="13512"/>
                </a:cubicBezTo>
                <a:cubicBezTo>
                  <a:pt x="22195" y="13597"/>
                  <a:pt x="22930" y="13666"/>
                  <a:pt x="23648" y="13734"/>
                </a:cubicBezTo>
                <a:cubicBezTo>
                  <a:pt x="23653" y="13734"/>
                  <a:pt x="23659" y="13734"/>
                  <a:pt x="23664" y="13734"/>
                </a:cubicBezTo>
                <a:cubicBezTo>
                  <a:pt x="23922" y="13734"/>
                  <a:pt x="23932" y="13340"/>
                  <a:pt x="23665" y="13307"/>
                </a:cubicBezTo>
                <a:cubicBezTo>
                  <a:pt x="22964" y="13204"/>
                  <a:pt x="22247" y="13102"/>
                  <a:pt x="21529" y="13016"/>
                </a:cubicBezTo>
                <a:cubicBezTo>
                  <a:pt x="21649" y="11854"/>
                  <a:pt x="21819" y="10693"/>
                  <a:pt x="21973" y="9531"/>
                </a:cubicBezTo>
                <a:cubicBezTo>
                  <a:pt x="22588" y="9582"/>
                  <a:pt x="23186" y="9633"/>
                  <a:pt x="23801" y="9684"/>
                </a:cubicBezTo>
                <a:cubicBezTo>
                  <a:pt x="23807" y="9685"/>
                  <a:pt x="23812" y="9685"/>
                  <a:pt x="23818" y="9685"/>
                </a:cubicBezTo>
                <a:cubicBezTo>
                  <a:pt x="24075" y="9685"/>
                  <a:pt x="24086" y="9291"/>
                  <a:pt x="23818" y="9257"/>
                </a:cubicBezTo>
                <a:cubicBezTo>
                  <a:pt x="23238" y="9155"/>
                  <a:pt x="22640" y="9069"/>
                  <a:pt x="22041" y="8984"/>
                </a:cubicBezTo>
                <a:cubicBezTo>
                  <a:pt x="22144" y="8181"/>
                  <a:pt x="22229" y="7361"/>
                  <a:pt x="22281" y="6558"/>
                </a:cubicBezTo>
                <a:lnTo>
                  <a:pt x="23562" y="6712"/>
                </a:lnTo>
                <a:cubicBezTo>
                  <a:pt x="23577" y="6714"/>
                  <a:pt x="23591" y="6715"/>
                  <a:pt x="23604" y="6715"/>
                </a:cubicBezTo>
                <a:cubicBezTo>
                  <a:pt x="23855" y="6715"/>
                  <a:pt x="23872" y="6283"/>
                  <a:pt x="23596" y="6250"/>
                </a:cubicBezTo>
                <a:lnTo>
                  <a:pt x="22315" y="6096"/>
                </a:lnTo>
                <a:cubicBezTo>
                  <a:pt x="22366" y="4969"/>
                  <a:pt x="22349" y="3824"/>
                  <a:pt x="22247" y="2696"/>
                </a:cubicBezTo>
                <a:cubicBezTo>
                  <a:pt x="22239" y="2632"/>
                  <a:pt x="22182" y="2602"/>
                  <a:pt x="22124" y="2602"/>
                </a:cubicBezTo>
                <a:cubicBezTo>
                  <a:pt x="22058" y="2602"/>
                  <a:pt x="21990" y="2641"/>
                  <a:pt x="21990" y="2713"/>
                </a:cubicBezTo>
                <a:cubicBezTo>
                  <a:pt x="22041" y="3824"/>
                  <a:pt x="22007" y="4935"/>
                  <a:pt x="21905" y="6045"/>
                </a:cubicBezTo>
                <a:lnTo>
                  <a:pt x="20350" y="5857"/>
                </a:lnTo>
                <a:cubicBezTo>
                  <a:pt x="20538" y="4678"/>
                  <a:pt x="20675" y="3499"/>
                  <a:pt x="20743" y="2303"/>
                </a:cubicBezTo>
                <a:cubicBezTo>
                  <a:pt x="20743" y="2222"/>
                  <a:pt x="20676" y="2179"/>
                  <a:pt x="20613" y="2179"/>
                </a:cubicBezTo>
                <a:cubicBezTo>
                  <a:pt x="20557" y="2179"/>
                  <a:pt x="20504" y="2214"/>
                  <a:pt x="20504" y="2286"/>
                </a:cubicBezTo>
                <a:cubicBezTo>
                  <a:pt x="20384" y="3465"/>
                  <a:pt x="20196" y="4644"/>
                  <a:pt x="19974" y="5806"/>
                </a:cubicBezTo>
                <a:lnTo>
                  <a:pt x="18556" y="5635"/>
                </a:lnTo>
                <a:cubicBezTo>
                  <a:pt x="18812" y="4507"/>
                  <a:pt x="19051" y="3363"/>
                  <a:pt x="19222" y="2218"/>
                </a:cubicBezTo>
                <a:cubicBezTo>
                  <a:pt x="19233" y="2146"/>
                  <a:pt x="19162" y="2099"/>
                  <a:pt x="19101" y="2099"/>
                </a:cubicBezTo>
                <a:cubicBezTo>
                  <a:pt x="19060" y="2099"/>
                  <a:pt x="19024" y="2119"/>
                  <a:pt x="19017" y="2167"/>
                </a:cubicBezTo>
                <a:cubicBezTo>
                  <a:pt x="18778" y="3311"/>
                  <a:pt x="18488" y="4456"/>
                  <a:pt x="18180" y="5584"/>
                </a:cubicBezTo>
                <a:cubicBezTo>
                  <a:pt x="17531" y="5515"/>
                  <a:pt x="16864" y="5430"/>
                  <a:pt x="16215" y="5362"/>
                </a:cubicBezTo>
                <a:cubicBezTo>
                  <a:pt x="16420" y="3858"/>
                  <a:pt x="16625" y="2372"/>
                  <a:pt x="16711" y="868"/>
                </a:cubicBezTo>
                <a:cubicBezTo>
                  <a:pt x="16711" y="838"/>
                  <a:pt x="16682" y="820"/>
                  <a:pt x="16654" y="820"/>
                </a:cubicBezTo>
                <a:cubicBezTo>
                  <a:pt x="16634" y="820"/>
                  <a:pt x="16615" y="829"/>
                  <a:pt x="16608" y="851"/>
                </a:cubicBezTo>
                <a:cubicBezTo>
                  <a:pt x="16283" y="2320"/>
                  <a:pt x="16027" y="3807"/>
                  <a:pt x="15822" y="5310"/>
                </a:cubicBezTo>
                <a:cubicBezTo>
                  <a:pt x="14968" y="5208"/>
                  <a:pt x="14113" y="5122"/>
                  <a:pt x="13259" y="5037"/>
                </a:cubicBezTo>
                <a:cubicBezTo>
                  <a:pt x="13464" y="3516"/>
                  <a:pt x="13652" y="1996"/>
                  <a:pt x="13840" y="492"/>
                </a:cubicBezTo>
                <a:cubicBezTo>
                  <a:pt x="13849" y="420"/>
                  <a:pt x="13800" y="381"/>
                  <a:pt x="13748" y="381"/>
                </a:cubicBezTo>
                <a:cubicBezTo>
                  <a:pt x="13701" y="381"/>
                  <a:pt x="13651" y="411"/>
                  <a:pt x="13635" y="475"/>
                </a:cubicBezTo>
                <a:cubicBezTo>
                  <a:pt x="13396" y="1979"/>
                  <a:pt x="13174" y="3482"/>
                  <a:pt x="12952" y="5003"/>
                </a:cubicBezTo>
                <a:cubicBezTo>
                  <a:pt x="12097" y="4917"/>
                  <a:pt x="11226" y="4815"/>
                  <a:pt x="10372" y="4730"/>
                </a:cubicBezTo>
                <a:cubicBezTo>
                  <a:pt x="10525" y="3175"/>
                  <a:pt x="10628" y="1620"/>
                  <a:pt x="10679" y="65"/>
                </a:cubicBezTo>
                <a:cubicBezTo>
                  <a:pt x="10671" y="22"/>
                  <a:pt x="10636" y="1"/>
                  <a:pt x="1060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 rot="10800000">
            <a:off x="344944" y="209656"/>
            <a:ext cx="688306" cy="735693"/>
            <a:chOff x="429300" y="4124275"/>
            <a:chExt cx="381650" cy="407925"/>
          </a:xfrm>
        </p:grpSpPr>
        <p:sp>
          <p:nvSpPr>
            <p:cNvPr id="15" name="Google Shape;15;p2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77650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38775" y="4124275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530802" y="896316"/>
            <a:ext cx="288075" cy="313736"/>
            <a:chOff x="1022652" y="639441"/>
            <a:chExt cx="288075" cy="313736"/>
          </a:xfrm>
        </p:grpSpPr>
        <p:sp>
          <p:nvSpPr>
            <p:cNvPr id="22" name="Google Shape;22;p2"/>
            <p:cNvSpPr/>
            <p:nvPr/>
          </p:nvSpPr>
          <p:spPr>
            <a:xfrm>
              <a:off x="1040821" y="639441"/>
              <a:ext cx="269907" cy="307305"/>
            </a:xfrm>
            <a:custGeom>
              <a:avLst/>
              <a:gdLst/>
              <a:ahLst/>
              <a:cxnLst/>
              <a:rect l="l" t="t" r="r" b="b"/>
              <a:pathLst>
                <a:path w="4323" h="4922" fill="none" extrusionOk="0">
                  <a:moveTo>
                    <a:pt x="649" y="2734"/>
                  </a:moveTo>
                  <a:cubicBezTo>
                    <a:pt x="666" y="2734"/>
                    <a:pt x="666" y="2717"/>
                    <a:pt x="666" y="2700"/>
                  </a:cubicBezTo>
                  <a:cubicBezTo>
                    <a:pt x="649" y="2700"/>
                    <a:pt x="598" y="2683"/>
                    <a:pt x="581" y="2683"/>
                  </a:cubicBezTo>
                  <a:cubicBezTo>
                    <a:pt x="581" y="2700"/>
                    <a:pt x="564" y="2752"/>
                    <a:pt x="564" y="2786"/>
                  </a:cubicBezTo>
                  <a:cubicBezTo>
                    <a:pt x="547" y="2752"/>
                    <a:pt x="513" y="2734"/>
                    <a:pt x="496" y="2700"/>
                  </a:cubicBezTo>
                  <a:cubicBezTo>
                    <a:pt x="444" y="2307"/>
                    <a:pt x="256" y="1931"/>
                    <a:pt x="0" y="1624"/>
                  </a:cubicBezTo>
                  <a:lnTo>
                    <a:pt x="205" y="1316"/>
                  </a:lnTo>
                  <a:lnTo>
                    <a:pt x="1572" y="1385"/>
                  </a:lnTo>
                  <a:cubicBezTo>
                    <a:pt x="1692" y="1214"/>
                    <a:pt x="1794" y="1026"/>
                    <a:pt x="1863" y="838"/>
                  </a:cubicBezTo>
                  <a:cubicBezTo>
                    <a:pt x="1914" y="650"/>
                    <a:pt x="1982" y="479"/>
                    <a:pt x="2085" y="308"/>
                  </a:cubicBezTo>
                  <a:cubicBezTo>
                    <a:pt x="2119" y="240"/>
                    <a:pt x="2187" y="172"/>
                    <a:pt x="2255" y="137"/>
                  </a:cubicBezTo>
                  <a:cubicBezTo>
                    <a:pt x="2375" y="86"/>
                    <a:pt x="2495" y="35"/>
                    <a:pt x="2614" y="1"/>
                  </a:cubicBezTo>
                  <a:cubicBezTo>
                    <a:pt x="2666" y="52"/>
                    <a:pt x="2700" y="120"/>
                    <a:pt x="2717" y="189"/>
                  </a:cubicBezTo>
                  <a:cubicBezTo>
                    <a:pt x="2768" y="394"/>
                    <a:pt x="2768" y="599"/>
                    <a:pt x="2717" y="804"/>
                  </a:cubicBezTo>
                  <a:cubicBezTo>
                    <a:pt x="2648" y="1060"/>
                    <a:pt x="2597" y="1299"/>
                    <a:pt x="2563" y="1556"/>
                  </a:cubicBezTo>
                  <a:cubicBezTo>
                    <a:pt x="2529" y="1778"/>
                    <a:pt x="2597" y="1846"/>
                    <a:pt x="2785" y="1914"/>
                  </a:cubicBezTo>
                  <a:cubicBezTo>
                    <a:pt x="3246" y="2068"/>
                    <a:pt x="3691" y="2222"/>
                    <a:pt x="4152" y="2393"/>
                  </a:cubicBezTo>
                  <a:cubicBezTo>
                    <a:pt x="4203" y="2410"/>
                    <a:pt x="4255" y="2478"/>
                    <a:pt x="4289" y="2512"/>
                  </a:cubicBezTo>
                  <a:cubicBezTo>
                    <a:pt x="4323" y="2683"/>
                    <a:pt x="4220" y="2871"/>
                    <a:pt x="4050" y="2940"/>
                  </a:cubicBezTo>
                  <a:cubicBezTo>
                    <a:pt x="3879" y="3025"/>
                    <a:pt x="3708" y="3093"/>
                    <a:pt x="3520" y="3110"/>
                  </a:cubicBezTo>
                  <a:cubicBezTo>
                    <a:pt x="3332" y="3110"/>
                    <a:pt x="3161" y="3145"/>
                    <a:pt x="3007" y="3179"/>
                  </a:cubicBezTo>
                  <a:cubicBezTo>
                    <a:pt x="2734" y="3230"/>
                    <a:pt x="2631" y="3350"/>
                    <a:pt x="2631" y="3606"/>
                  </a:cubicBezTo>
                  <a:cubicBezTo>
                    <a:pt x="2631" y="3965"/>
                    <a:pt x="2666" y="4324"/>
                    <a:pt x="2683" y="4699"/>
                  </a:cubicBezTo>
                  <a:cubicBezTo>
                    <a:pt x="2666" y="4716"/>
                    <a:pt x="2666" y="4751"/>
                    <a:pt x="2648" y="4768"/>
                  </a:cubicBezTo>
                  <a:lnTo>
                    <a:pt x="2392" y="4922"/>
                  </a:lnTo>
                  <a:cubicBezTo>
                    <a:pt x="1982" y="4904"/>
                    <a:pt x="1828" y="4648"/>
                    <a:pt x="1692" y="4358"/>
                  </a:cubicBezTo>
                  <a:cubicBezTo>
                    <a:pt x="1640" y="4238"/>
                    <a:pt x="1572" y="4136"/>
                    <a:pt x="1521" y="4033"/>
                  </a:cubicBezTo>
                  <a:cubicBezTo>
                    <a:pt x="1384" y="3760"/>
                    <a:pt x="1077" y="3606"/>
                    <a:pt x="786" y="3691"/>
                  </a:cubicBezTo>
                  <a:cubicBezTo>
                    <a:pt x="530" y="3760"/>
                    <a:pt x="256" y="3657"/>
                    <a:pt x="120" y="3418"/>
                  </a:cubicBezTo>
                  <a:lnTo>
                    <a:pt x="547" y="2769"/>
                  </a:lnTo>
                  <a:cubicBezTo>
                    <a:pt x="581" y="2752"/>
                    <a:pt x="615" y="2752"/>
                    <a:pt x="649" y="2734"/>
                  </a:cubicBezTo>
                  <a:close/>
                  <a:moveTo>
                    <a:pt x="2273" y="394"/>
                  </a:moveTo>
                  <a:lnTo>
                    <a:pt x="2273" y="360"/>
                  </a:lnTo>
                  <a:lnTo>
                    <a:pt x="2255" y="36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022652" y="645871"/>
              <a:ext cx="268908" cy="307305"/>
            </a:xfrm>
            <a:custGeom>
              <a:avLst/>
              <a:gdLst/>
              <a:ahLst/>
              <a:cxnLst/>
              <a:rect l="l" t="t" r="r" b="b"/>
              <a:pathLst>
                <a:path w="4307" h="4922" extrusionOk="0">
                  <a:moveTo>
                    <a:pt x="650" y="2734"/>
                  </a:moveTo>
                  <a:cubicBezTo>
                    <a:pt x="667" y="2734"/>
                    <a:pt x="667" y="2717"/>
                    <a:pt x="684" y="2700"/>
                  </a:cubicBezTo>
                  <a:cubicBezTo>
                    <a:pt x="650" y="2700"/>
                    <a:pt x="599" y="2666"/>
                    <a:pt x="582" y="2683"/>
                  </a:cubicBezTo>
                  <a:cubicBezTo>
                    <a:pt x="582" y="2700"/>
                    <a:pt x="564" y="2751"/>
                    <a:pt x="564" y="2768"/>
                  </a:cubicBezTo>
                  <a:cubicBezTo>
                    <a:pt x="547" y="2751"/>
                    <a:pt x="513" y="2717"/>
                    <a:pt x="496" y="2700"/>
                  </a:cubicBezTo>
                  <a:cubicBezTo>
                    <a:pt x="445" y="2290"/>
                    <a:pt x="274" y="1931"/>
                    <a:pt x="1" y="1623"/>
                  </a:cubicBezTo>
                  <a:cubicBezTo>
                    <a:pt x="69" y="1521"/>
                    <a:pt x="137" y="1418"/>
                    <a:pt x="206" y="1316"/>
                  </a:cubicBezTo>
                  <a:lnTo>
                    <a:pt x="1573" y="1384"/>
                  </a:lnTo>
                  <a:cubicBezTo>
                    <a:pt x="1692" y="1213"/>
                    <a:pt x="1795" y="1025"/>
                    <a:pt x="1863" y="837"/>
                  </a:cubicBezTo>
                  <a:cubicBezTo>
                    <a:pt x="1914" y="649"/>
                    <a:pt x="1983" y="479"/>
                    <a:pt x="2068" y="308"/>
                  </a:cubicBezTo>
                  <a:cubicBezTo>
                    <a:pt x="2119" y="239"/>
                    <a:pt x="2171" y="171"/>
                    <a:pt x="2256" y="137"/>
                  </a:cubicBezTo>
                  <a:cubicBezTo>
                    <a:pt x="2376" y="86"/>
                    <a:pt x="2495" y="34"/>
                    <a:pt x="2615" y="0"/>
                  </a:cubicBezTo>
                  <a:cubicBezTo>
                    <a:pt x="2649" y="51"/>
                    <a:pt x="2683" y="120"/>
                    <a:pt x="2717" y="188"/>
                  </a:cubicBezTo>
                  <a:cubicBezTo>
                    <a:pt x="2769" y="393"/>
                    <a:pt x="2769" y="598"/>
                    <a:pt x="2717" y="803"/>
                  </a:cubicBezTo>
                  <a:cubicBezTo>
                    <a:pt x="2649" y="1042"/>
                    <a:pt x="2598" y="1299"/>
                    <a:pt x="2546" y="1555"/>
                  </a:cubicBezTo>
                  <a:cubicBezTo>
                    <a:pt x="2529" y="1777"/>
                    <a:pt x="2581" y="1846"/>
                    <a:pt x="2786" y="1914"/>
                  </a:cubicBezTo>
                  <a:cubicBezTo>
                    <a:pt x="3230" y="2068"/>
                    <a:pt x="3691" y="2221"/>
                    <a:pt x="4136" y="2392"/>
                  </a:cubicBezTo>
                  <a:cubicBezTo>
                    <a:pt x="4204" y="2409"/>
                    <a:pt x="4238" y="2478"/>
                    <a:pt x="4289" y="2512"/>
                  </a:cubicBezTo>
                  <a:cubicBezTo>
                    <a:pt x="4306" y="2683"/>
                    <a:pt x="4204" y="2854"/>
                    <a:pt x="4050" y="2939"/>
                  </a:cubicBezTo>
                  <a:cubicBezTo>
                    <a:pt x="3879" y="3024"/>
                    <a:pt x="3691" y="3093"/>
                    <a:pt x="3503" y="3110"/>
                  </a:cubicBezTo>
                  <a:cubicBezTo>
                    <a:pt x="3332" y="3110"/>
                    <a:pt x="3162" y="3144"/>
                    <a:pt x="2991" y="3178"/>
                  </a:cubicBezTo>
                  <a:cubicBezTo>
                    <a:pt x="2734" y="3230"/>
                    <a:pt x="2632" y="3349"/>
                    <a:pt x="2632" y="3605"/>
                  </a:cubicBezTo>
                  <a:cubicBezTo>
                    <a:pt x="2632" y="3964"/>
                    <a:pt x="2649" y="4323"/>
                    <a:pt x="2666" y="4682"/>
                  </a:cubicBezTo>
                  <a:cubicBezTo>
                    <a:pt x="2666" y="4716"/>
                    <a:pt x="2666" y="4750"/>
                    <a:pt x="2649" y="4767"/>
                  </a:cubicBezTo>
                  <a:lnTo>
                    <a:pt x="2393" y="4921"/>
                  </a:lnTo>
                  <a:cubicBezTo>
                    <a:pt x="1983" y="4904"/>
                    <a:pt x="1829" y="4648"/>
                    <a:pt x="1692" y="4340"/>
                  </a:cubicBezTo>
                  <a:cubicBezTo>
                    <a:pt x="1641" y="4238"/>
                    <a:pt x="1573" y="4135"/>
                    <a:pt x="1504" y="4033"/>
                  </a:cubicBezTo>
                  <a:cubicBezTo>
                    <a:pt x="1385" y="3759"/>
                    <a:pt x="1077" y="3605"/>
                    <a:pt x="787" y="3691"/>
                  </a:cubicBezTo>
                  <a:cubicBezTo>
                    <a:pt x="530" y="3759"/>
                    <a:pt x="257" y="3657"/>
                    <a:pt x="120" y="3417"/>
                  </a:cubicBezTo>
                  <a:lnTo>
                    <a:pt x="547" y="2768"/>
                  </a:lnTo>
                  <a:cubicBezTo>
                    <a:pt x="582" y="2751"/>
                    <a:pt x="616" y="2751"/>
                    <a:pt x="650" y="2734"/>
                  </a:cubicBezTo>
                  <a:close/>
                  <a:moveTo>
                    <a:pt x="2273" y="393"/>
                  </a:moveTo>
                  <a:lnTo>
                    <a:pt x="2273" y="359"/>
                  </a:lnTo>
                  <a:lnTo>
                    <a:pt x="2256" y="3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4964912" y="4722438"/>
            <a:ext cx="706261" cy="560492"/>
          </a:xfrm>
          <a:custGeom>
            <a:avLst/>
            <a:gdLst/>
            <a:ahLst/>
            <a:cxnLst/>
            <a:rect l="l" t="t" r="r" b="b"/>
            <a:pathLst>
              <a:path w="11378" h="9030" extrusionOk="0">
                <a:moveTo>
                  <a:pt x="6564" y="370"/>
                </a:moveTo>
                <a:cubicBezTo>
                  <a:pt x="6723" y="370"/>
                  <a:pt x="6893" y="396"/>
                  <a:pt x="7074" y="453"/>
                </a:cubicBezTo>
                <a:cubicBezTo>
                  <a:pt x="8424" y="846"/>
                  <a:pt x="8475" y="2367"/>
                  <a:pt x="7945" y="3409"/>
                </a:cubicBezTo>
                <a:lnTo>
                  <a:pt x="7894" y="3426"/>
                </a:lnTo>
                <a:cubicBezTo>
                  <a:pt x="7791" y="3461"/>
                  <a:pt x="7757" y="3580"/>
                  <a:pt x="7808" y="3648"/>
                </a:cubicBezTo>
                <a:cubicBezTo>
                  <a:pt x="7796" y="3722"/>
                  <a:pt x="7855" y="3779"/>
                  <a:pt x="7914" y="3779"/>
                </a:cubicBezTo>
                <a:cubicBezTo>
                  <a:pt x="7937" y="3779"/>
                  <a:pt x="7960" y="3770"/>
                  <a:pt x="7979" y="3751"/>
                </a:cubicBezTo>
                <a:lnTo>
                  <a:pt x="7996" y="3734"/>
                </a:lnTo>
                <a:cubicBezTo>
                  <a:pt x="8338" y="3657"/>
                  <a:pt x="8760" y="3589"/>
                  <a:pt x="9174" y="3589"/>
                </a:cubicBezTo>
                <a:cubicBezTo>
                  <a:pt x="9960" y="3589"/>
                  <a:pt x="10721" y="3836"/>
                  <a:pt x="10867" y="4742"/>
                </a:cubicBezTo>
                <a:cubicBezTo>
                  <a:pt x="10986" y="5425"/>
                  <a:pt x="10491" y="6006"/>
                  <a:pt x="9859" y="6194"/>
                </a:cubicBezTo>
                <a:cubicBezTo>
                  <a:pt x="9687" y="6253"/>
                  <a:pt x="9516" y="6279"/>
                  <a:pt x="9348" y="6279"/>
                </a:cubicBezTo>
                <a:cubicBezTo>
                  <a:pt x="8980" y="6279"/>
                  <a:pt x="8621" y="6159"/>
                  <a:pt x="8270" y="6006"/>
                </a:cubicBezTo>
                <a:cubicBezTo>
                  <a:pt x="8236" y="5921"/>
                  <a:pt x="8184" y="5836"/>
                  <a:pt x="8116" y="5767"/>
                </a:cubicBezTo>
                <a:cubicBezTo>
                  <a:pt x="8085" y="5727"/>
                  <a:pt x="8045" y="5710"/>
                  <a:pt x="8005" y="5710"/>
                </a:cubicBezTo>
                <a:cubicBezTo>
                  <a:pt x="7894" y="5710"/>
                  <a:pt x="7784" y="5842"/>
                  <a:pt x="7860" y="5955"/>
                </a:cubicBezTo>
                <a:cubicBezTo>
                  <a:pt x="8321" y="6673"/>
                  <a:pt x="8782" y="8398"/>
                  <a:pt x="7535" y="8638"/>
                </a:cubicBezTo>
                <a:cubicBezTo>
                  <a:pt x="7444" y="8654"/>
                  <a:pt x="7356" y="8661"/>
                  <a:pt x="7270" y="8661"/>
                </a:cubicBezTo>
                <a:cubicBezTo>
                  <a:pt x="6266" y="8661"/>
                  <a:pt x="5669" y="7600"/>
                  <a:pt x="5826" y="6656"/>
                </a:cubicBezTo>
                <a:lnTo>
                  <a:pt x="5826" y="6639"/>
                </a:lnTo>
                <a:cubicBezTo>
                  <a:pt x="5826" y="6604"/>
                  <a:pt x="5844" y="6587"/>
                  <a:pt x="5844" y="6553"/>
                </a:cubicBezTo>
                <a:cubicBezTo>
                  <a:pt x="5857" y="6500"/>
                  <a:pt x="5818" y="6457"/>
                  <a:pt x="5776" y="6457"/>
                </a:cubicBezTo>
                <a:cubicBezTo>
                  <a:pt x="5764" y="6457"/>
                  <a:pt x="5752" y="6460"/>
                  <a:pt x="5741" y="6468"/>
                </a:cubicBezTo>
                <a:cubicBezTo>
                  <a:pt x="5723" y="6456"/>
                  <a:pt x="5703" y="6450"/>
                  <a:pt x="5682" y="6450"/>
                </a:cubicBezTo>
                <a:cubicBezTo>
                  <a:pt x="5646" y="6450"/>
                  <a:pt x="5609" y="6469"/>
                  <a:pt x="5587" y="6502"/>
                </a:cubicBezTo>
                <a:cubicBezTo>
                  <a:pt x="4955" y="7219"/>
                  <a:pt x="4306" y="8347"/>
                  <a:pt x="3332" y="8621"/>
                </a:cubicBezTo>
                <a:cubicBezTo>
                  <a:pt x="3182" y="8660"/>
                  <a:pt x="3049" y="8679"/>
                  <a:pt x="2932" y="8679"/>
                </a:cubicBezTo>
                <a:cubicBezTo>
                  <a:pt x="1999" y="8679"/>
                  <a:pt x="2086" y="7506"/>
                  <a:pt x="2512" y="6792"/>
                </a:cubicBezTo>
                <a:cubicBezTo>
                  <a:pt x="2751" y="6416"/>
                  <a:pt x="3058" y="6075"/>
                  <a:pt x="3400" y="5784"/>
                </a:cubicBezTo>
                <a:cubicBezTo>
                  <a:pt x="3486" y="5801"/>
                  <a:pt x="3588" y="5801"/>
                  <a:pt x="3674" y="5818"/>
                </a:cubicBezTo>
                <a:cubicBezTo>
                  <a:pt x="3862" y="5818"/>
                  <a:pt x="3862" y="5545"/>
                  <a:pt x="3674" y="5511"/>
                </a:cubicBezTo>
                <a:cubicBezTo>
                  <a:pt x="3041" y="5443"/>
                  <a:pt x="2307" y="5408"/>
                  <a:pt x="1726" y="5084"/>
                </a:cubicBezTo>
                <a:cubicBezTo>
                  <a:pt x="940" y="4657"/>
                  <a:pt x="410" y="3648"/>
                  <a:pt x="1111" y="2897"/>
                </a:cubicBezTo>
                <a:cubicBezTo>
                  <a:pt x="1489" y="2498"/>
                  <a:pt x="1933" y="2356"/>
                  <a:pt x="2398" y="2356"/>
                </a:cubicBezTo>
                <a:cubicBezTo>
                  <a:pt x="3090" y="2356"/>
                  <a:pt x="3826" y="2669"/>
                  <a:pt x="4460" y="2914"/>
                </a:cubicBezTo>
                <a:lnTo>
                  <a:pt x="4460" y="3016"/>
                </a:lnTo>
                <a:cubicBezTo>
                  <a:pt x="4468" y="3119"/>
                  <a:pt x="4554" y="3170"/>
                  <a:pt x="4637" y="3170"/>
                </a:cubicBezTo>
                <a:cubicBezTo>
                  <a:pt x="4720" y="3170"/>
                  <a:pt x="4801" y="3119"/>
                  <a:pt x="4801" y="3016"/>
                </a:cubicBezTo>
                <a:cubicBezTo>
                  <a:pt x="4756" y="1927"/>
                  <a:pt x="5340" y="370"/>
                  <a:pt x="6564" y="370"/>
                </a:cubicBezTo>
                <a:close/>
                <a:moveTo>
                  <a:pt x="6583" y="1"/>
                </a:moveTo>
                <a:cubicBezTo>
                  <a:pt x="5305" y="1"/>
                  <a:pt x="4521" y="1447"/>
                  <a:pt x="4477" y="2692"/>
                </a:cubicBezTo>
                <a:cubicBezTo>
                  <a:pt x="3869" y="2367"/>
                  <a:pt x="3050" y="2091"/>
                  <a:pt x="2305" y="2091"/>
                </a:cubicBezTo>
                <a:cubicBezTo>
                  <a:pt x="1521" y="2091"/>
                  <a:pt x="819" y="2397"/>
                  <a:pt x="530" y="3273"/>
                </a:cubicBezTo>
                <a:cubicBezTo>
                  <a:pt x="0" y="4879"/>
                  <a:pt x="1794" y="5579"/>
                  <a:pt x="3127" y="5767"/>
                </a:cubicBezTo>
                <a:cubicBezTo>
                  <a:pt x="2255" y="6468"/>
                  <a:pt x="1128" y="8040"/>
                  <a:pt x="2238" y="8791"/>
                </a:cubicBezTo>
                <a:cubicBezTo>
                  <a:pt x="2489" y="8958"/>
                  <a:pt x="2739" y="9030"/>
                  <a:pt x="2987" y="9030"/>
                </a:cubicBezTo>
                <a:cubicBezTo>
                  <a:pt x="4007" y="9030"/>
                  <a:pt x="4968" y="7812"/>
                  <a:pt x="5587" y="7014"/>
                </a:cubicBezTo>
                <a:lnTo>
                  <a:pt x="5587" y="7014"/>
                </a:lnTo>
                <a:cubicBezTo>
                  <a:pt x="5475" y="8086"/>
                  <a:pt x="6336" y="8992"/>
                  <a:pt x="7385" y="8992"/>
                </a:cubicBezTo>
                <a:cubicBezTo>
                  <a:pt x="7457" y="8992"/>
                  <a:pt x="7530" y="8988"/>
                  <a:pt x="7603" y="8979"/>
                </a:cubicBezTo>
                <a:cubicBezTo>
                  <a:pt x="8817" y="8791"/>
                  <a:pt x="8851" y="7322"/>
                  <a:pt x="8441" y="6331"/>
                </a:cubicBezTo>
                <a:lnTo>
                  <a:pt x="8441" y="6331"/>
                </a:lnTo>
                <a:cubicBezTo>
                  <a:pt x="8736" y="6476"/>
                  <a:pt x="9068" y="6548"/>
                  <a:pt x="9397" y="6548"/>
                </a:cubicBezTo>
                <a:cubicBezTo>
                  <a:pt x="10265" y="6548"/>
                  <a:pt x="11114" y="6046"/>
                  <a:pt x="11226" y="5067"/>
                </a:cubicBezTo>
                <a:cubicBezTo>
                  <a:pt x="11377" y="3743"/>
                  <a:pt x="10182" y="3243"/>
                  <a:pt x="9042" y="3243"/>
                </a:cubicBezTo>
                <a:cubicBezTo>
                  <a:pt x="8769" y="3243"/>
                  <a:pt x="8500" y="3271"/>
                  <a:pt x="8253" y="3324"/>
                </a:cubicBezTo>
                <a:cubicBezTo>
                  <a:pt x="8851" y="2179"/>
                  <a:pt x="8629" y="624"/>
                  <a:pt x="7262" y="129"/>
                </a:cubicBezTo>
                <a:cubicBezTo>
                  <a:pt x="7023" y="41"/>
                  <a:pt x="6796" y="1"/>
                  <a:pt x="658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3">
  <p:cSld name="BLANK_1_1_1">
    <p:bg>
      <p:bgPr>
        <a:solidFill>
          <a:schemeClr val="accent3"/>
        </a:solidFill>
        <a:effectLst/>
      </p:bgPr>
    </p:bg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" name="Google Shape;799;p4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0" name="Google Shape;800;p41"/>
          <p:cNvGrpSpPr/>
          <p:nvPr/>
        </p:nvGrpSpPr>
        <p:grpSpPr>
          <a:xfrm rot="2962997">
            <a:off x="3110121" y="3205874"/>
            <a:ext cx="2217990" cy="2815021"/>
            <a:chOff x="1154976" y="632775"/>
            <a:chExt cx="2502430" cy="3877954"/>
          </a:xfrm>
        </p:grpSpPr>
        <p:sp>
          <p:nvSpPr>
            <p:cNvPr id="801" name="Google Shape;801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3" name="Google Shape;803;p41"/>
          <p:cNvSpPr/>
          <p:nvPr/>
        </p:nvSpPr>
        <p:spPr>
          <a:xfrm>
            <a:off x="603300" y="1036925"/>
            <a:ext cx="7937408" cy="3442526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41"/>
          <p:cNvSpPr/>
          <p:nvPr/>
        </p:nvSpPr>
        <p:spPr>
          <a:xfrm rot="-7040502">
            <a:off x="-571568" y="100053"/>
            <a:ext cx="2373845" cy="1283487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5" name="Google Shape;805;p41"/>
          <p:cNvGrpSpPr/>
          <p:nvPr/>
        </p:nvGrpSpPr>
        <p:grpSpPr>
          <a:xfrm rot="1413176">
            <a:off x="190324" y="183533"/>
            <a:ext cx="850046" cy="1116502"/>
            <a:chOff x="181724" y="3902898"/>
            <a:chExt cx="850038" cy="1116492"/>
          </a:xfrm>
        </p:grpSpPr>
        <p:grpSp>
          <p:nvGrpSpPr>
            <p:cNvPr id="806" name="Google Shape;806;p41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07" name="Google Shape;807;p41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11" name="Google Shape;811;p41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2" name="Google Shape;812;p41"/>
          <p:cNvGrpSpPr/>
          <p:nvPr/>
        </p:nvGrpSpPr>
        <p:grpSpPr>
          <a:xfrm>
            <a:off x="8193350" y="216813"/>
            <a:ext cx="1290421" cy="820102"/>
            <a:chOff x="7685850" y="32550"/>
            <a:chExt cx="1290421" cy="820102"/>
          </a:xfrm>
        </p:grpSpPr>
        <p:sp>
          <p:nvSpPr>
            <p:cNvPr id="813" name="Google Shape;813;p41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1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1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1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1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1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1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1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1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1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1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1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1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1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1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1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1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0" name="Google Shape;830;p41"/>
          <p:cNvSpPr/>
          <p:nvPr/>
        </p:nvSpPr>
        <p:spPr>
          <a:xfrm rot="10800000">
            <a:off x="8296350" y="4361522"/>
            <a:ext cx="766116" cy="589721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1" name="Google Shape;831;p41"/>
          <p:cNvGrpSpPr/>
          <p:nvPr/>
        </p:nvGrpSpPr>
        <p:grpSpPr>
          <a:xfrm rot="2962997">
            <a:off x="6077571" y="-1803126"/>
            <a:ext cx="2217990" cy="2815021"/>
            <a:chOff x="1154976" y="632775"/>
            <a:chExt cx="2502430" cy="3877954"/>
          </a:xfrm>
        </p:grpSpPr>
        <p:sp>
          <p:nvSpPr>
            <p:cNvPr id="832" name="Google Shape;832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4" name="Google Shape;834;p41"/>
          <p:cNvSpPr/>
          <p:nvPr/>
        </p:nvSpPr>
        <p:spPr>
          <a:xfrm rot="-1227209">
            <a:off x="2644605" y="102336"/>
            <a:ext cx="652111" cy="509772"/>
          </a:xfrm>
          <a:custGeom>
            <a:avLst/>
            <a:gdLst/>
            <a:ahLst/>
            <a:cxnLst/>
            <a:rect l="l" t="t" r="r" b="b"/>
            <a:pathLst>
              <a:path w="14097" h="11020" extrusionOk="0">
                <a:moveTo>
                  <a:pt x="2488" y="425"/>
                </a:moveTo>
                <a:cubicBezTo>
                  <a:pt x="3103" y="425"/>
                  <a:pt x="3764" y="811"/>
                  <a:pt x="4255" y="1099"/>
                </a:cubicBezTo>
                <a:cubicBezTo>
                  <a:pt x="5502" y="1902"/>
                  <a:pt x="6613" y="2910"/>
                  <a:pt x="7501" y="4089"/>
                </a:cubicBezTo>
                <a:cubicBezTo>
                  <a:pt x="7541" y="4159"/>
                  <a:pt x="7610" y="4194"/>
                  <a:pt x="7681" y="4194"/>
                </a:cubicBezTo>
                <a:cubicBezTo>
                  <a:pt x="7731" y="4194"/>
                  <a:pt x="7783" y="4176"/>
                  <a:pt x="7826" y="4140"/>
                </a:cubicBezTo>
                <a:cubicBezTo>
                  <a:pt x="8618" y="3415"/>
                  <a:pt x="9600" y="2967"/>
                  <a:pt x="10605" y="2967"/>
                </a:cubicBezTo>
                <a:cubicBezTo>
                  <a:pt x="11138" y="2967"/>
                  <a:pt x="11678" y="3093"/>
                  <a:pt x="12200" y="3372"/>
                </a:cubicBezTo>
                <a:cubicBezTo>
                  <a:pt x="13789" y="4209"/>
                  <a:pt x="13635" y="5986"/>
                  <a:pt x="12781" y="7284"/>
                </a:cubicBezTo>
                <a:cubicBezTo>
                  <a:pt x="11294" y="9540"/>
                  <a:pt x="7621" y="10206"/>
                  <a:pt x="5126" y="10599"/>
                </a:cubicBezTo>
                <a:cubicBezTo>
                  <a:pt x="3845" y="9933"/>
                  <a:pt x="2939" y="8429"/>
                  <a:pt x="2273" y="7250"/>
                </a:cubicBezTo>
                <a:cubicBezTo>
                  <a:pt x="1487" y="5866"/>
                  <a:pt x="752" y="4158"/>
                  <a:pt x="820" y="2534"/>
                </a:cubicBezTo>
                <a:cubicBezTo>
                  <a:pt x="855" y="1680"/>
                  <a:pt x="1265" y="689"/>
                  <a:pt x="2153" y="467"/>
                </a:cubicBezTo>
                <a:cubicBezTo>
                  <a:pt x="2262" y="438"/>
                  <a:pt x="2374" y="425"/>
                  <a:pt x="2488" y="425"/>
                </a:cubicBezTo>
                <a:close/>
                <a:moveTo>
                  <a:pt x="2342" y="1"/>
                </a:moveTo>
                <a:cubicBezTo>
                  <a:pt x="1645" y="1"/>
                  <a:pt x="1054" y="369"/>
                  <a:pt x="701" y="1321"/>
                </a:cubicBezTo>
                <a:cubicBezTo>
                  <a:pt x="0" y="3235"/>
                  <a:pt x="803" y="5234"/>
                  <a:pt x="1658" y="6943"/>
                </a:cubicBezTo>
                <a:cubicBezTo>
                  <a:pt x="2358" y="8327"/>
                  <a:pt x="3452" y="10086"/>
                  <a:pt x="4938" y="10787"/>
                </a:cubicBezTo>
                <a:cubicBezTo>
                  <a:pt x="4938" y="10914"/>
                  <a:pt x="5041" y="11011"/>
                  <a:pt x="5165" y="11011"/>
                </a:cubicBezTo>
                <a:cubicBezTo>
                  <a:pt x="5175" y="11011"/>
                  <a:pt x="5184" y="11010"/>
                  <a:pt x="5194" y="11009"/>
                </a:cubicBezTo>
                <a:lnTo>
                  <a:pt x="5382" y="10975"/>
                </a:lnTo>
                <a:lnTo>
                  <a:pt x="5519" y="11009"/>
                </a:lnTo>
                <a:cubicBezTo>
                  <a:pt x="5530" y="11017"/>
                  <a:pt x="5542" y="11020"/>
                  <a:pt x="5554" y="11020"/>
                </a:cubicBezTo>
                <a:cubicBezTo>
                  <a:pt x="5597" y="11020"/>
                  <a:pt x="5639" y="10977"/>
                  <a:pt x="5639" y="10924"/>
                </a:cubicBezTo>
                <a:cubicBezTo>
                  <a:pt x="8714" y="10428"/>
                  <a:pt x="13140" y="9352"/>
                  <a:pt x="13823" y="5883"/>
                </a:cubicBezTo>
                <a:cubicBezTo>
                  <a:pt x="14096" y="4516"/>
                  <a:pt x="13191" y="3337"/>
                  <a:pt x="11995" y="2825"/>
                </a:cubicBezTo>
                <a:cubicBezTo>
                  <a:pt x="11549" y="2630"/>
                  <a:pt x="11092" y="2543"/>
                  <a:pt x="10637" y="2543"/>
                </a:cubicBezTo>
                <a:cubicBezTo>
                  <a:pt x="9575" y="2543"/>
                  <a:pt x="8532" y="3019"/>
                  <a:pt x="7706" y="3713"/>
                </a:cubicBezTo>
                <a:cubicBezTo>
                  <a:pt x="6741" y="2538"/>
                  <a:pt x="4172" y="1"/>
                  <a:pt x="234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8" name="Google Shape;508;p2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509" name="Google Shape;509;p25"/>
          <p:cNvSpPr txBox="1">
            <a:spLocks noGrp="1"/>
          </p:cNvSpPr>
          <p:nvPr>
            <p:ph type="title"/>
          </p:nvPr>
        </p:nvSpPr>
        <p:spPr>
          <a:xfrm>
            <a:off x="2073925" y="16859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0" name="Google Shape;510;p25"/>
          <p:cNvSpPr txBox="1">
            <a:spLocks noGrp="1"/>
          </p:cNvSpPr>
          <p:nvPr>
            <p:ph type="subTitle" idx="1"/>
          </p:nvPr>
        </p:nvSpPr>
        <p:spPr>
          <a:xfrm>
            <a:off x="2073926" y="207335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1" name="Google Shape;511;p25"/>
          <p:cNvSpPr txBox="1">
            <a:spLocks noGrp="1"/>
          </p:cNvSpPr>
          <p:nvPr>
            <p:ph type="title" idx="2"/>
          </p:nvPr>
        </p:nvSpPr>
        <p:spPr>
          <a:xfrm>
            <a:off x="4928350" y="16859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2" name="Google Shape;512;p25"/>
          <p:cNvSpPr txBox="1">
            <a:spLocks noGrp="1"/>
          </p:cNvSpPr>
          <p:nvPr>
            <p:ph type="subTitle" idx="3"/>
          </p:nvPr>
        </p:nvSpPr>
        <p:spPr>
          <a:xfrm>
            <a:off x="4928351" y="207335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25"/>
          <p:cNvSpPr txBox="1">
            <a:spLocks noGrp="1"/>
          </p:cNvSpPr>
          <p:nvPr>
            <p:ph type="title" idx="4"/>
          </p:nvPr>
        </p:nvSpPr>
        <p:spPr>
          <a:xfrm>
            <a:off x="2073925" y="35074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4" name="Google Shape;514;p25"/>
          <p:cNvSpPr txBox="1">
            <a:spLocks noGrp="1"/>
          </p:cNvSpPr>
          <p:nvPr>
            <p:ph type="subTitle" idx="5"/>
          </p:nvPr>
        </p:nvSpPr>
        <p:spPr>
          <a:xfrm>
            <a:off x="2073926" y="389480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5" name="Google Shape;515;p25"/>
          <p:cNvSpPr txBox="1">
            <a:spLocks noGrp="1"/>
          </p:cNvSpPr>
          <p:nvPr>
            <p:ph type="title" idx="6"/>
          </p:nvPr>
        </p:nvSpPr>
        <p:spPr>
          <a:xfrm>
            <a:off x="4928350" y="3507475"/>
            <a:ext cx="21417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16" name="Google Shape;516;p25"/>
          <p:cNvSpPr txBox="1">
            <a:spLocks noGrp="1"/>
          </p:cNvSpPr>
          <p:nvPr>
            <p:ph type="subTitle" idx="7"/>
          </p:nvPr>
        </p:nvSpPr>
        <p:spPr>
          <a:xfrm>
            <a:off x="4928351" y="3894800"/>
            <a:ext cx="2141700" cy="7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7" name="Google Shape;517;p25"/>
          <p:cNvSpPr txBox="1">
            <a:spLocks noGrp="1"/>
          </p:cNvSpPr>
          <p:nvPr>
            <p:ph type="title" idx="8"/>
          </p:nvPr>
        </p:nvSpPr>
        <p:spPr>
          <a:xfrm>
            <a:off x="3190950" y="537875"/>
            <a:ext cx="27621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grpSp>
        <p:nvGrpSpPr>
          <p:cNvPr id="518" name="Google Shape;518;p25"/>
          <p:cNvGrpSpPr/>
          <p:nvPr/>
        </p:nvGrpSpPr>
        <p:grpSpPr>
          <a:xfrm rot="-569816">
            <a:off x="1886648" y="78232"/>
            <a:ext cx="731302" cy="595243"/>
            <a:chOff x="6619350" y="3916825"/>
            <a:chExt cx="790183" cy="643169"/>
          </a:xfrm>
        </p:grpSpPr>
        <p:sp>
          <p:nvSpPr>
            <p:cNvPr id="519" name="Google Shape;519;p25"/>
            <p:cNvSpPr/>
            <p:nvPr/>
          </p:nvSpPr>
          <p:spPr>
            <a:xfrm>
              <a:off x="6619350" y="3916825"/>
              <a:ext cx="790183" cy="643169"/>
            </a:xfrm>
            <a:custGeom>
              <a:avLst/>
              <a:gdLst/>
              <a:ahLst/>
              <a:cxnLst/>
              <a:rect l="l" t="t" r="r" b="b"/>
              <a:pathLst>
                <a:path w="12730" h="10362" extrusionOk="0">
                  <a:moveTo>
                    <a:pt x="7653" y="0"/>
                  </a:moveTo>
                  <a:cubicBezTo>
                    <a:pt x="7120" y="0"/>
                    <a:pt x="6562" y="154"/>
                    <a:pt x="6083" y="450"/>
                  </a:cubicBezTo>
                  <a:cubicBezTo>
                    <a:pt x="5092" y="1048"/>
                    <a:pt x="4768" y="1851"/>
                    <a:pt x="4870" y="2672"/>
                  </a:cubicBezTo>
                  <a:cubicBezTo>
                    <a:pt x="4112" y="2412"/>
                    <a:pt x="3316" y="2207"/>
                    <a:pt x="2577" y="2207"/>
                  </a:cubicBezTo>
                  <a:cubicBezTo>
                    <a:pt x="1999" y="2207"/>
                    <a:pt x="1456" y="2332"/>
                    <a:pt x="991" y="2654"/>
                  </a:cubicBezTo>
                  <a:cubicBezTo>
                    <a:pt x="359" y="3064"/>
                    <a:pt x="0" y="3782"/>
                    <a:pt x="52" y="4551"/>
                  </a:cubicBezTo>
                  <a:cubicBezTo>
                    <a:pt x="154" y="5422"/>
                    <a:pt x="855" y="5901"/>
                    <a:pt x="1624" y="6191"/>
                  </a:cubicBezTo>
                  <a:cubicBezTo>
                    <a:pt x="1897" y="6311"/>
                    <a:pt x="2290" y="6465"/>
                    <a:pt x="2717" y="6584"/>
                  </a:cubicBezTo>
                  <a:cubicBezTo>
                    <a:pt x="2307" y="7080"/>
                    <a:pt x="2017" y="7644"/>
                    <a:pt x="2051" y="8190"/>
                  </a:cubicBezTo>
                  <a:cubicBezTo>
                    <a:pt x="2034" y="8327"/>
                    <a:pt x="2068" y="8464"/>
                    <a:pt x="2136" y="8583"/>
                  </a:cubicBezTo>
                  <a:cubicBezTo>
                    <a:pt x="2222" y="8788"/>
                    <a:pt x="2358" y="8976"/>
                    <a:pt x="2529" y="9130"/>
                  </a:cubicBezTo>
                  <a:cubicBezTo>
                    <a:pt x="2909" y="9478"/>
                    <a:pt x="3337" y="9624"/>
                    <a:pt x="3771" y="9624"/>
                  </a:cubicBezTo>
                  <a:cubicBezTo>
                    <a:pt x="4491" y="9624"/>
                    <a:pt x="5228" y="9223"/>
                    <a:pt x="5793" y="8669"/>
                  </a:cubicBezTo>
                  <a:cubicBezTo>
                    <a:pt x="6006" y="9583"/>
                    <a:pt x="6627" y="10362"/>
                    <a:pt x="7632" y="10362"/>
                  </a:cubicBezTo>
                  <a:cubicBezTo>
                    <a:pt x="7754" y="10362"/>
                    <a:pt x="7881" y="10350"/>
                    <a:pt x="8014" y="10326"/>
                  </a:cubicBezTo>
                  <a:cubicBezTo>
                    <a:pt x="9466" y="10053"/>
                    <a:pt x="9637" y="8669"/>
                    <a:pt x="9347" y="7456"/>
                  </a:cubicBezTo>
                  <a:lnTo>
                    <a:pt x="9347" y="7456"/>
                  </a:lnTo>
                  <a:cubicBezTo>
                    <a:pt x="9449" y="7490"/>
                    <a:pt x="9535" y="7524"/>
                    <a:pt x="9637" y="7541"/>
                  </a:cubicBezTo>
                  <a:cubicBezTo>
                    <a:pt x="9774" y="7575"/>
                    <a:pt x="9911" y="7609"/>
                    <a:pt x="10047" y="7626"/>
                  </a:cubicBezTo>
                  <a:cubicBezTo>
                    <a:pt x="10186" y="7643"/>
                    <a:pt x="10325" y="7651"/>
                    <a:pt x="10462" y="7651"/>
                  </a:cubicBezTo>
                  <a:cubicBezTo>
                    <a:pt x="11474" y="7651"/>
                    <a:pt x="12402" y="7188"/>
                    <a:pt x="12627" y="5969"/>
                  </a:cubicBezTo>
                  <a:cubicBezTo>
                    <a:pt x="12730" y="5252"/>
                    <a:pt x="12439" y="4534"/>
                    <a:pt x="11875" y="4090"/>
                  </a:cubicBezTo>
                  <a:cubicBezTo>
                    <a:pt x="11398" y="3725"/>
                    <a:pt x="10817" y="3533"/>
                    <a:pt x="10227" y="3533"/>
                  </a:cubicBezTo>
                  <a:cubicBezTo>
                    <a:pt x="10099" y="3533"/>
                    <a:pt x="9970" y="3542"/>
                    <a:pt x="9842" y="3560"/>
                  </a:cubicBezTo>
                  <a:lnTo>
                    <a:pt x="9688" y="3457"/>
                  </a:lnTo>
                  <a:cubicBezTo>
                    <a:pt x="9757" y="3099"/>
                    <a:pt x="9757" y="2706"/>
                    <a:pt x="9705" y="2330"/>
                  </a:cubicBezTo>
                  <a:cubicBezTo>
                    <a:pt x="9723" y="2193"/>
                    <a:pt x="9723" y="2073"/>
                    <a:pt x="9723" y="1937"/>
                  </a:cubicBezTo>
                  <a:cubicBezTo>
                    <a:pt x="9688" y="615"/>
                    <a:pt x="8720" y="0"/>
                    <a:pt x="76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5"/>
            <p:cNvSpPr/>
            <p:nvPr/>
          </p:nvSpPr>
          <p:spPr>
            <a:xfrm>
              <a:off x="6662862" y="3942088"/>
              <a:ext cx="706261" cy="560492"/>
            </a:xfrm>
            <a:custGeom>
              <a:avLst/>
              <a:gdLst/>
              <a:ahLst/>
              <a:cxnLst/>
              <a:rect l="l" t="t" r="r" b="b"/>
              <a:pathLst>
                <a:path w="11378" h="9030" extrusionOk="0">
                  <a:moveTo>
                    <a:pt x="6564" y="370"/>
                  </a:moveTo>
                  <a:cubicBezTo>
                    <a:pt x="6723" y="370"/>
                    <a:pt x="6893" y="396"/>
                    <a:pt x="7074" y="453"/>
                  </a:cubicBezTo>
                  <a:cubicBezTo>
                    <a:pt x="8424" y="846"/>
                    <a:pt x="8475" y="2367"/>
                    <a:pt x="7945" y="3409"/>
                  </a:cubicBezTo>
                  <a:lnTo>
                    <a:pt x="7894" y="3426"/>
                  </a:lnTo>
                  <a:cubicBezTo>
                    <a:pt x="7791" y="3461"/>
                    <a:pt x="7757" y="3580"/>
                    <a:pt x="7808" y="3648"/>
                  </a:cubicBezTo>
                  <a:cubicBezTo>
                    <a:pt x="7796" y="3722"/>
                    <a:pt x="7855" y="3779"/>
                    <a:pt x="7914" y="3779"/>
                  </a:cubicBezTo>
                  <a:cubicBezTo>
                    <a:pt x="7937" y="3779"/>
                    <a:pt x="7960" y="3770"/>
                    <a:pt x="7979" y="3751"/>
                  </a:cubicBezTo>
                  <a:lnTo>
                    <a:pt x="7996" y="3734"/>
                  </a:lnTo>
                  <a:cubicBezTo>
                    <a:pt x="8338" y="3657"/>
                    <a:pt x="8760" y="3589"/>
                    <a:pt x="9174" y="3589"/>
                  </a:cubicBezTo>
                  <a:cubicBezTo>
                    <a:pt x="9960" y="3589"/>
                    <a:pt x="10721" y="3836"/>
                    <a:pt x="10867" y="4742"/>
                  </a:cubicBezTo>
                  <a:cubicBezTo>
                    <a:pt x="10986" y="5425"/>
                    <a:pt x="10491" y="6006"/>
                    <a:pt x="9859" y="6194"/>
                  </a:cubicBezTo>
                  <a:cubicBezTo>
                    <a:pt x="9687" y="6253"/>
                    <a:pt x="9516" y="6279"/>
                    <a:pt x="9348" y="6279"/>
                  </a:cubicBezTo>
                  <a:cubicBezTo>
                    <a:pt x="8980" y="6279"/>
                    <a:pt x="8621" y="6159"/>
                    <a:pt x="8270" y="6006"/>
                  </a:cubicBezTo>
                  <a:cubicBezTo>
                    <a:pt x="8236" y="5921"/>
                    <a:pt x="8184" y="5836"/>
                    <a:pt x="8116" y="5767"/>
                  </a:cubicBezTo>
                  <a:cubicBezTo>
                    <a:pt x="8085" y="5727"/>
                    <a:pt x="8045" y="5710"/>
                    <a:pt x="8005" y="5710"/>
                  </a:cubicBezTo>
                  <a:cubicBezTo>
                    <a:pt x="7894" y="5710"/>
                    <a:pt x="7784" y="5842"/>
                    <a:pt x="7860" y="5955"/>
                  </a:cubicBezTo>
                  <a:cubicBezTo>
                    <a:pt x="8321" y="6673"/>
                    <a:pt x="8782" y="8398"/>
                    <a:pt x="7535" y="8638"/>
                  </a:cubicBezTo>
                  <a:cubicBezTo>
                    <a:pt x="7444" y="8654"/>
                    <a:pt x="7356" y="8661"/>
                    <a:pt x="7270" y="8661"/>
                  </a:cubicBezTo>
                  <a:cubicBezTo>
                    <a:pt x="6266" y="8661"/>
                    <a:pt x="5669" y="7600"/>
                    <a:pt x="5826" y="6656"/>
                  </a:cubicBezTo>
                  <a:lnTo>
                    <a:pt x="5826" y="6639"/>
                  </a:lnTo>
                  <a:cubicBezTo>
                    <a:pt x="5826" y="6604"/>
                    <a:pt x="5844" y="6587"/>
                    <a:pt x="5844" y="6553"/>
                  </a:cubicBezTo>
                  <a:cubicBezTo>
                    <a:pt x="5857" y="6500"/>
                    <a:pt x="5818" y="6457"/>
                    <a:pt x="5776" y="6457"/>
                  </a:cubicBezTo>
                  <a:cubicBezTo>
                    <a:pt x="5764" y="6457"/>
                    <a:pt x="5752" y="6460"/>
                    <a:pt x="5741" y="6468"/>
                  </a:cubicBezTo>
                  <a:cubicBezTo>
                    <a:pt x="5723" y="6456"/>
                    <a:pt x="5703" y="6450"/>
                    <a:pt x="5682" y="6450"/>
                  </a:cubicBezTo>
                  <a:cubicBezTo>
                    <a:pt x="5646" y="6450"/>
                    <a:pt x="5609" y="6469"/>
                    <a:pt x="5587" y="6502"/>
                  </a:cubicBezTo>
                  <a:cubicBezTo>
                    <a:pt x="4955" y="7219"/>
                    <a:pt x="4306" y="8347"/>
                    <a:pt x="3332" y="8621"/>
                  </a:cubicBezTo>
                  <a:cubicBezTo>
                    <a:pt x="3182" y="8660"/>
                    <a:pt x="3049" y="8679"/>
                    <a:pt x="2932" y="8679"/>
                  </a:cubicBezTo>
                  <a:cubicBezTo>
                    <a:pt x="1999" y="8679"/>
                    <a:pt x="2086" y="7506"/>
                    <a:pt x="2512" y="6792"/>
                  </a:cubicBezTo>
                  <a:cubicBezTo>
                    <a:pt x="2751" y="6416"/>
                    <a:pt x="3058" y="6075"/>
                    <a:pt x="3400" y="5784"/>
                  </a:cubicBezTo>
                  <a:cubicBezTo>
                    <a:pt x="3486" y="5801"/>
                    <a:pt x="3588" y="5801"/>
                    <a:pt x="3674" y="5818"/>
                  </a:cubicBezTo>
                  <a:cubicBezTo>
                    <a:pt x="3862" y="5818"/>
                    <a:pt x="3862" y="5545"/>
                    <a:pt x="3674" y="5511"/>
                  </a:cubicBezTo>
                  <a:cubicBezTo>
                    <a:pt x="3041" y="5443"/>
                    <a:pt x="2307" y="5408"/>
                    <a:pt x="1726" y="5084"/>
                  </a:cubicBezTo>
                  <a:cubicBezTo>
                    <a:pt x="940" y="4657"/>
                    <a:pt x="410" y="3648"/>
                    <a:pt x="1111" y="2897"/>
                  </a:cubicBezTo>
                  <a:cubicBezTo>
                    <a:pt x="1489" y="2498"/>
                    <a:pt x="1933" y="2356"/>
                    <a:pt x="2398" y="2356"/>
                  </a:cubicBezTo>
                  <a:cubicBezTo>
                    <a:pt x="3090" y="2356"/>
                    <a:pt x="3826" y="2669"/>
                    <a:pt x="4460" y="2914"/>
                  </a:cubicBezTo>
                  <a:lnTo>
                    <a:pt x="4460" y="3016"/>
                  </a:lnTo>
                  <a:cubicBezTo>
                    <a:pt x="4468" y="3119"/>
                    <a:pt x="4554" y="3170"/>
                    <a:pt x="4637" y="3170"/>
                  </a:cubicBezTo>
                  <a:cubicBezTo>
                    <a:pt x="4720" y="3170"/>
                    <a:pt x="4801" y="3119"/>
                    <a:pt x="4801" y="3016"/>
                  </a:cubicBezTo>
                  <a:cubicBezTo>
                    <a:pt x="4756" y="1927"/>
                    <a:pt x="5340" y="370"/>
                    <a:pt x="6564" y="370"/>
                  </a:cubicBezTo>
                  <a:close/>
                  <a:moveTo>
                    <a:pt x="6583" y="1"/>
                  </a:moveTo>
                  <a:cubicBezTo>
                    <a:pt x="5305" y="1"/>
                    <a:pt x="4521" y="1447"/>
                    <a:pt x="4477" y="2692"/>
                  </a:cubicBezTo>
                  <a:cubicBezTo>
                    <a:pt x="3869" y="2367"/>
                    <a:pt x="3050" y="2091"/>
                    <a:pt x="2305" y="2091"/>
                  </a:cubicBezTo>
                  <a:cubicBezTo>
                    <a:pt x="1521" y="2091"/>
                    <a:pt x="819" y="2397"/>
                    <a:pt x="530" y="3273"/>
                  </a:cubicBezTo>
                  <a:cubicBezTo>
                    <a:pt x="0" y="4879"/>
                    <a:pt x="1794" y="5579"/>
                    <a:pt x="3127" y="5767"/>
                  </a:cubicBezTo>
                  <a:cubicBezTo>
                    <a:pt x="2255" y="6468"/>
                    <a:pt x="1128" y="8040"/>
                    <a:pt x="2238" y="8791"/>
                  </a:cubicBezTo>
                  <a:cubicBezTo>
                    <a:pt x="2489" y="8958"/>
                    <a:pt x="2739" y="9030"/>
                    <a:pt x="2987" y="9030"/>
                  </a:cubicBezTo>
                  <a:cubicBezTo>
                    <a:pt x="4007" y="9030"/>
                    <a:pt x="4968" y="7812"/>
                    <a:pt x="5587" y="7014"/>
                  </a:cubicBezTo>
                  <a:lnTo>
                    <a:pt x="5587" y="7014"/>
                  </a:lnTo>
                  <a:cubicBezTo>
                    <a:pt x="5475" y="8086"/>
                    <a:pt x="6336" y="8992"/>
                    <a:pt x="7385" y="8992"/>
                  </a:cubicBezTo>
                  <a:cubicBezTo>
                    <a:pt x="7457" y="8992"/>
                    <a:pt x="7530" y="8988"/>
                    <a:pt x="7603" y="8979"/>
                  </a:cubicBezTo>
                  <a:cubicBezTo>
                    <a:pt x="8817" y="8791"/>
                    <a:pt x="8851" y="7322"/>
                    <a:pt x="8441" y="6331"/>
                  </a:cubicBezTo>
                  <a:lnTo>
                    <a:pt x="8441" y="6331"/>
                  </a:lnTo>
                  <a:cubicBezTo>
                    <a:pt x="8736" y="6476"/>
                    <a:pt x="9068" y="6548"/>
                    <a:pt x="9397" y="6548"/>
                  </a:cubicBezTo>
                  <a:cubicBezTo>
                    <a:pt x="10265" y="6548"/>
                    <a:pt x="11114" y="6046"/>
                    <a:pt x="11226" y="5067"/>
                  </a:cubicBezTo>
                  <a:cubicBezTo>
                    <a:pt x="11377" y="3743"/>
                    <a:pt x="10182" y="3243"/>
                    <a:pt x="9042" y="3243"/>
                  </a:cubicBezTo>
                  <a:cubicBezTo>
                    <a:pt x="8769" y="3243"/>
                    <a:pt x="8500" y="3271"/>
                    <a:pt x="8253" y="3324"/>
                  </a:cubicBezTo>
                  <a:cubicBezTo>
                    <a:pt x="8851" y="2179"/>
                    <a:pt x="8629" y="624"/>
                    <a:pt x="7262" y="129"/>
                  </a:cubicBezTo>
                  <a:cubicBezTo>
                    <a:pt x="7023" y="41"/>
                    <a:pt x="6796" y="1"/>
                    <a:pt x="65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1" name="Google Shape;521;p25"/>
          <p:cNvGrpSpPr/>
          <p:nvPr/>
        </p:nvGrpSpPr>
        <p:grpSpPr>
          <a:xfrm rot="-5823860" flipH="1">
            <a:off x="8106244" y="-123549"/>
            <a:ext cx="822363" cy="878979"/>
            <a:chOff x="429300" y="4124275"/>
            <a:chExt cx="381650" cy="407925"/>
          </a:xfrm>
        </p:grpSpPr>
        <p:sp>
          <p:nvSpPr>
            <p:cNvPr id="522" name="Google Shape;522;p25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5"/>
            <p:cNvSpPr/>
            <p:nvPr/>
          </p:nvSpPr>
          <p:spPr>
            <a:xfrm>
              <a:off x="677650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5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5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5"/>
            <p:cNvSpPr/>
            <p:nvPr/>
          </p:nvSpPr>
          <p:spPr>
            <a:xfrm>
              <a:off x="638775" y="4124275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5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8" name="Google Shape;528;p25"/>
          <p:cNvGrpSpPr/>
          <p:nvPr/>
        </p:nvGrpSpPr>
        <p:grpSpPr>
          <a:xfrm>
            <a:off x="234967" y="4251905"/>
            <a:ext cx="708096" cy="573872"/>
            <a:chOff x="71542" y="94405"/>
            <a:chExt cx="708096" cy="573872"/>
          </a:xfrm>
        </p:grpSpPr>
        <p:sp>
          <p:nvSpPr>
            <p:cNvPr id="529" name="Google Shape;529;p25"/>
            <p:cNvSpPr/>
            <p:nvPr/>
          </p:nvSpPr>
          <p:spPr>
            <a:xfrm>
              <a:off x="451751" y="112297"/>
              <a:ext cx="314629" cy="305984"/>
            </a:xfrm>
            <a:custGeom>
              <a:avLst/>
              <a:gdLst/>
              <a:ahLst/>
              <a:cxnLst/>
              <a:rect l="l" t="t" r="r" b="b"/>
              <a:pathLst>
                <a:path w="7337" h="7135" extrusionOk="0">
                  <a:moveTo>
                    <a:pt x="4015" y="0"/>
                  </a:moveTo>
                  <a:cubicBezTo>
                    <a:pt x="3776" y="0"/>
                    <a:pt x="3543" y="161"/>
                    <a:pt x="3469" y="419"/>
                  </a:cubicBezTo>
                  <a:cubicBezTo>
                    <a:pt x="3340" y="370"/>
                    <a:pt x="3204" y="343"/>
                    <a:pt x="3070" y="343"/>
                  </a:cubicBezTo>
                  <a:cubicBezTo>
                    <a:pt x="2974" y="343"/>
                    <a:pt x="2878" y="357"/>
                    <a:pt x="2786" y="385"/>
                  </a:cubicBezTo>
                  <a:cubicBezTo>
                    <a:pt x="2444" y="471"/>
                    <a:pt x="2307" y="864"/>
                    <a:pt x="2205" y="1257"/>
                  </a:cubicBezTo>
                  <a:cubicBezTo>
                    <a:pt x="1965" y="1274"/>
                    <a:pt x="1760" y="1427"/>
                    <a:pt x="1692" y="1667"/>
                  </a:cubicBezTo>
                  <a:cubicBezTo>
                    <a:pt x="1658" y="1837"/>
                    <a:pt x="1641" y="1991"/>
                    <a:pt x="1641" y="2162"/>
                  </a:cubicBezTo>
                  <a:cubicBezTo>
                    <a:pt x="1603" y="2155"/>
                    <a:pt x="1566" y="2151"/>
                    <a:pt x="1530" y="2151"/>
                  </a:cubicBezTo>
                  <a:cubicBezTo>
                    <a:pt x="1232" y="2151"/>
                    <a:pt x="974" y="2389"/>
                    <a:pt x="974" y="2709"/>
                  </a:cubicBezTo>
                  <a:lnTo>
                    <a:pt x="974" y="3409"/>
                  </a:lnTo>
                  <a:cubicBezTo>
                    <a:pt x="872" y="3341"/>
                    <a:pt x="752" y="3273"/>
                    <a:pt x="667" y="3204"/>
                  </a:cubicBezTo>
                  <a:cubicBezTo>
                    <a:pt x="600" y="3169"/>
                    <a:pt x="528" y="3153"/>
                    <a:pt x="458" y="3153"/>
                  </a:cubicBezTo>
                  <a:cubicBezTo>
                    <a:pt x="223" y="3153"/>
                    <a:pt x="1" y="3335"/>
                    <a:pt x="1" y="3597"/>
                  </a:cubicBezTo>
                  <a:cubicBezTo>
                    <a:pt x="52" y="4178"/>
                    <a:pt x="206" y="4759"/>
                    <a:pt x="445" y="5306"/>
                  </a:cubicBezTo>
                  <a:cubicBezTo>
                    <a:pt x="481" y="5379"/>
                    <a:pt x="538" y="5409"/>
                    <a:pt x="596" y="5409"/>
                  </a:cubicBezTo>
                  <a:cubicBezTo>
                    <a:pt x="700" y="5409"/>
                    <a:pt x="810" y="5313"/>
                    <a:pt x="821" y="5203"/>
                  </a:cubicBezTo>
                  <a:cubicBezTo>
                    <a:pt x="855" y="4964"/>
                    <a:pt x="855" y="4742"/>
                    <a:pt x="855" y="4503"/>
                  </a:cubicBezTo>
                  <a:cubicBezTo>
                    <a:pt x="940" y="4571"/>
                    <a:pt x="1009" y="4657"/>
                    <a:pt x="1077" y="4742"/>
                  </a:cubicBezTo>
                  <a:cubicBezTo>
                    <a:pt x="1094" y="4776"/>
                    <a:pt x="1111" y="4811"/>
                    <a:pt x="1145" y="4828"/>
                  </a:cubicBezTo>
                  <a:cubicBezTo>
                    <a:pt x="1077" y="4913"/>
                    <a:pt x="1077" y="5033"/>
                    <a:pt x="1111" y="5135"/>
                  </a:cubicBezTo>
                  <a:cubicBezTo>
                    <a:pt x="1197" y="5357"/>
                    <a:pt x="1299" y="5596"/>
                    <a:pt x="1419" y="5802"/>
                  </a:cubicBezTo>
                  <a:cubicBezTo>
                    <a:pt x="1462" y="5933"/>
                    <a:pt x="1593" y="6014"/>
                    <a:pt x="1726" y="6014"/>
                  </a:cubicBezTo>
                  <a:cubicBezTo>
                    <a:pt x="1749" y="6014"/>
                    <a:pt x="1772" y="6012"/>
                    <a:pt x="1795" y="6007"/>
                  </a:cubicBezTo>
                  <a:cubicBezTo>
                    <a:pt x="2119" y="6331"/>
                    <a:pt x="2461" y="6622"/>
                    <a:pt x="2751" y="6980"/>
                  </a:cubicBezTo>
                  <a:cubicBezTo>
                    <a:pt x="2850" y="7089"/>
                    <a:pt x="2969" y="7135"/>
                    <a:pt x="3086" y="7135"/>
                  </a:cubicBezTo>
                  <a:cubicBezTo>
                    <a:pt x="3394" y="7135"/>
                    <a:pt x="3692" y="6819"/>
                    <a:pt x="3606" y="6485"/>
                  </a:cubicBezTo>
                  <a:cubicBezTo>
                    <a:pt x="3572" y="6314"/>
                    <a:pt x="3537" y="6126"/>
                    <a:pt x="3503" y="5955"/>
                  </a:cubicBezTo>
                  <a:lnTo>
                    <a:pt x="3503" y="5955"/>
                  </a:lnTo>
                  <a:cubicBezTo>
                    <a:pt x="3657" y="6075"/>
                    <a:pt x="3811" y="6194"/>
                    <a:pt x="3947" y="6314"/>
                  </a:cubicBezTo>
                  <a:cubicBezTo>
                    <a:pt x="4068" y="6430"/>
                    <a:pt x="4214" y="6481"/>
                    <a:pt x="4357" y="6481"/>
                  </a:cubicBezTo>
                  <a:cubicBezTo>
                    <a:pt x="4657" y="6481"/>
                    <a:pt x="4944" y="6252"/>
                    <a:pt x="4956" y="5904"/>
                  </a:cubicBezTo>
                  <a:lnTo>
                    <a:pt x="4956" y="5648"/>
                  </a:lnTo>
                  <a:cubicBezTo>
                    <a:pt x="5024" y="5648"/>
                    <a:pt x="5092" y="5614"/>
                    <a:pt x="5161" y="5579"/>
                  </a:cubicBezTo>
                  <a:cubicBezTo>
                    <a:pt x="5297" y="5511"/>
                    <a:pt x="5400" y="5374"/>
                    <a:pt x="5468" y="5238"/>
                  </a:cubicBezTo>
                  <a:cubicBezTo>
                    <a:pt x="5554" y="5306"/>
                    <a:pt x="5639" y="5374"/>
                    <a:pt x="5707" y="5443"/>
                  </a:cubicBezTo>
                  <a:cubicBezTo>
                    <a:pt x="5827" y="5562"/>
                    <a:pt x="5998" y="5614"/>
                    <a:pt x="6152" y="5614"/>
                  </a:cubicBezTo>
                  <a:cubicBezTo>
                    <a:pt x="6271" y="5767"/>
                    <a:pt x="6408" y="5904"/>
                    <a:pt x="6562" y="6041"/>
                  </a:cubicBezTo>
                  <a:cubicBezTo>
                    <a:pt x="6645" y="6115"/>
                    <a:pt x="6742" y="6148"/>
                    <a:pt x="6838" y="6148"/>
                  </a:cubicBezTo>
                  <a:cubicBezTo>
                    <a:pt x="7094" y="6148"/>
                    <a:pt x="7337" y="5912"/>
                    <a:pt x="7262" y="5614"/>
                  </a:cubicBezTo>
                  <a:cubicBezTo>
                    <a:pt x="7108" y="4981"/>
                    <a:pt x="6852" y="4366"/>
                    <a:pt x="6493" y="3819"/>
                  </a:cubicBezTo>
                  <a:cubicBezTo>
                    <a:pt x="6377" y="3623"/>
                    <a:pt x="6176" y="3524"/>
                    <a:pt x="5972" y="3524"/>
                  </a:cubicBezTo>
                  <a:cubicBezTo>
                    <a:pt x="5787" y="3524"/>
                    <a:pt x="5598" y="3606"/>
                    <a:pt x="5468" y="3768"/>
                  </a:cubicBezTo>
                  <a:cubicBezTo>
                    <a:pt x="5383" y="3717"/>
                    <a:pt x="5297" y="3666"/>
                    <a:pt x="5195" y="3614"/>
                  </a:cubicBezTo>
                  <a:cubicBezTo>
                    <a:pt x="5107" y="3564"/>
                    <a:pt x="5005" y="3541"/>
                    <a:pt x="4902" y="3541"/>
                  </a:cubicBezTo>
                  <a:cubicBezTo>
                    <a:pt x="4582" y="3541"/>
                    <a:pt x="4250" y="3766"/>
                    <a:pt x="4289" y="4127"/>
                  </a:cubicBezTo>
                  <a:cubicBezTo>
                    <a:pt x="4289" y="4212"/>
                    <a:pt x="4306" y="4298"/>
                    <a:pt x="4323" y="4383"/>
                  </a:cubicBezTo>
                  <a:cubicBezTo>
                    <a:pt x="4101" y="4418"/>
                    <a:pt x="3913" y="4571"/>
                    <a:pt x="3828" y="4776"/>
                  </a:cubicBezTo>
                  <a:cubicBezTo>
                    <a:pt x="3606" y="4623"/>
                    <a:pt x="3367" y="4452"/>
                    <a:pt x="3161" y="4264"/>
                  </a:cubicBezTo>
                  <a:cubicBezTo>
                    <a:pt x="3046" y="4153"/>
                    <a:pt x="2910" y="4105"/>
                    <a:pt x="2777" y="4105"/>
                  </a:cubicBezTo>
                  <a:cubicBezTo>
                    <a:pt x="2439" y="4105"/>
                    <a:pt x="2124" y="4418"/>
                    <a:pt x="2222" y="4811"/>
                  </a:cubicBezTo>
                  <a:cubicBezTo>
                    <a:pt x="2256" y="4964"/>
                    <a:pt x="2290" y="5101"/>
                    <a:pt x="2307" y="5238"/>
                  </a:cubicBezTo>
                  <a:cubicBezTo>
                    <a:pt x="2170" y="5101"/>
                    <a:pt x="2034" y="4947"/>
                    <a:pt x="1897" y="4811"/>
                  </a:cubicBezTo>
                  <a:cubicBezTo>
                    <a:pt x="1983" y="4708"/>
                    <a:pt x="2017" y="4605"/>
                    <a:pt x="2034" y="4486"/>
                  </a:cubicBezTo>
                  <a:cubicBezTo>
                    <a:pt x="2051" y="4144"/>
                    <a:pt x="2051" y="3819"/>
                    <a:pt x="2051" y="3495"/>
                  </a:cubicBezTo>
                  <a:cubicBezTo>
                    <a:pt x="2188" y="3478"/>
                    <a:pt x="2307" y="3427"/>
                    <a:pt x="2410" y="3324"/>
                  </a:cubicBezTo>
                  <a:cubicBezTo>
                    <a:pt x="2563" y="3102"/>
                    <a:pt x="2666" y="2828"/>
                    <a:pt x="2683" y="2555"/>
                  </a:cubicBezTo>
                  <a:cubicBezTo>
                    <a:pt x="2888" y="2504"/>
                    <a:pt x="3059" y="2350"/>
                    <a:pt x="3127" y="2145"/>
                  </a:cubicBezTo>
                  <a:cubicBezTo>
                    <a:pt x="3196" y="1957"/>
                    <a:pt x="3264" y="1786"/>
                    <a:pt x="3315" y="1598"/>
                  </a:cubicBezTo>
                  <a:cubicBezTo>
                    <a:pt x="3418" y="1684"/>
                    <a:pt x="3520" y="1752"/>
                    <a:pt x="3537" y="1769"/>
                  </a:cubicBezTo>
                  <a:cubicBezTo>
                    <a:pt x="3632" y="1820"/>
                    <a:pt x="3734" y="1845"/>
                    <a:pt x="3833" y="1845"/>
                  </a:cubicBezTo>
                  <a:cubicBezTo>
                    <a:pt x="4002" y="1845"/>
                    <a:pt x="4164" y="1772"/>
                    <a:pt x="4272" y="1632"/>
                  </a:cubicBezTo>
                  <a:cubicBezTo>
                    <a:pt x="4289" y="1632"/>
                    <a:pt x="4306" y="1650"/>
                    <a:pt x="4323" y="1650"/>
                  </a:cubicBezTo>
                  <a:cubicBezTo>
                    <a:pt x="4392" y="1694"/>
                    <a:pt x="4467" y="1714"/>
                    <a:pt x="4542" y="1714"/>
                  </a:cubicBezTo>
                  <a:cubicBezTo>
                    <a:pt x="4728" y="1714"/>
                    <a:pt x="4907" y="1588"/>
                    <a:pt x="4956" y="1393"/>
                  </a:cubicBezTo>
                  <a:cubicBezTo>
                    <a:pt x="5075" y="812"/>
                    <a:pt x="4785" y="385"/>
                    <a:pt x="4289" y="78"/>
                  </a:cubicBezTo>
                  <a:cubicBezTo>
                    <a:pt x="4203" y="25"/>
                    <a:pt x="4108" y="0"/>
                    <a:pt x="4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30" name="Google Shape;530;p25"/>
            <p:cNvGrpSpPr/>
            <p:nvPr/>
          </p:nvGrpSpPr>
          <p:grpSpPr>
            <a:xfrm>
              <a:off x="71542" y="94405"/>
              <a:ext cx="708096" cy="573872"/>
              <a:chOff x="166625" y="89475"/>
              <a:chExt cx="648855" cy="525813"/>
            </a:xfrm>
          </p:grpSpPr>
          <p:sp>
            <p:nvSpPr>
              <p:cNvPr id="531" name="Google Shape;531;p25"/>
              <p:cNvSpPr/>
              <p:nvPr/>
            </p:nvSpPr>
            <p:spPr>
              <a:xfrm>
                <a:off x="182835" y="329968"/>
                <a:ext cx="275820" cy="115404"/>
              </a:xfrm>
              <a:custGeom>
                <a:avLst/>
                <a:gdLst/>
                <a:ahLst/>
                <a:cxnLst/>
                <a:rect l="l" t="t" r="r" b="b"/>
                <a:pathLst>
                  <a:path w="6432" h="2691" extrusionOk="0">
                    <a:moveTo>
                      <a:pt x="5919" y="1"/>
                    </a:moveTo>
                    <a:cubicBezTo>
                      <a:pt x="5628" y="18"/>
                      <a:pt x="5543" y="138"/>
                      <a:pt x="5304" y="274"/>
                    </a:cubicBezTo>
                    <a:cubicBezTo>
                      <a:pt x="5151" y="382"/>
                      <a:pt x="4956" y="422"/>
                      <a:pt x="4750" y="422"/>
                    </a:cubicBezTo>
                    <a:cubicBezTo>
                      <a:pt x="4400" y="422"/>
                      <a:pt x="4017" y="309"/>
                      <a:pt x="3749" y="223"/>
                    </a:cubicBezTo>
                    <a:cubicBezTo>
                      <a:pt x="3706" y="213"/>
                      <a:pt x="3662" y="208"/>
                      <a:pt x="3620" y="208"/>
                    </a:cubicBezTo>
                    <a:cubicBezTo>
                      <a:pt x="3376" y="208"/>
                      <a:pt x="3155" y="366"/>
                      <a:pt x="3083" y="599"/>
                    </a:cubicBezTo>
                    <a:cubicBezTo>
                      <a:pt x="2895" y="479"/>
                      <a:pt x="2724" y="343"/>
                      <a:pt x="2553" y="206"/>
                    </a:cubicBezTo>
                    <a:cubicBezTo>
                      <a:pt x="2446" y="109"/>
                      <a:pt x="2316" y="66"/>
                      <a:pt x="2187" y="66"/>
                    </a:cubicBezTo>
                    <a:cubicBezTo>
                      <a:pt x="1864" y="66"/>
                      <a:pt x="1554" y="340"/>
                      <a:pt x="1664" y="719"/>
                    </a:cubicBezTo>
                    <a:cubicBezTo>
                      <a:pt x="1699" y="821"/>
                      <a:pt x="1716" y="924"/>
                      <a:pt x="1733" y="1009"/>
                    </a:cubicBezTo>
                    <a:lnTo>
                      <a:pt x="1647" y="941"/>
                    </a:lnTo>
                    <a:cubicBezTo>
                      <a:pt x="1553" y="838"/>
                      <a:pt x="1425" y="787"/>
                      <a:pt x="1295" y="787"/>
                    </a:cubicBezTo>
                    <a:cubicBezTo>
                      <a:pt x="1165" y="787"/>
                      <a:pt x="1032" y="838"/>
                      <a:pt x="930" y="941"/>
                    </a:cubicBezTo>
                    <a:cubicBezTo>
                      <a:pt x="844" y="1026"/>
                      <a:pt x="776" y="1129"/>
                      <a:pt x="725" y="1231"/>
                    </a:cubicBezTo>
                    <a:lnTo>
                      <a:pt x="708" y="1231"/>
                    </a:lnTo>
                    <a:cubicBezTo>
                      <a:pt x="670" y="1222"/>
                      <a:pt x="633" y="1218"/>
                      <a:pt x="597" y="1218"/>
                    </a:cubicBezTo>
                    <a:cubicBezTo>
                      <a:pt x="231" y="1218"/>
                      <a:pt x="0" y="1670"/>
                      <a:pt x="280" y="1966"/>
                    </a:cubicBezTo>
                    <a:cubicBezTo>
                      <a:pt x="383" y="2068"/>
                      <a:pt x="468" y="2154"/>
                      <a:pt x="571" y="2239"/>
                    </a:cubicBezTo>
                    <a:cubicBezTo>
                      <a:pt x="622" y="2308"/>
                      <a:pt x="656" y="2376"/>
                      <a:pt x="691" y="2444"/>
                    </a:cubicBezTo>
                    <a:cubicBezTo>
                      <a:pt x="775" y="2585"/>
                      <a:pt x="929" y="2680"/>
                      <a:pt x="1096" y="2680"/>
                    </a:cubicBezTo>
                    <a:cubicBezTo>
                      <a:pt x="1131" y="2680"/>
                      <a:pt x="1167" y="2675"/>
                      <a:pt x="1203" y="2666"/>
                    </a:cubicBezTo>
                    <a:cubicBezTo>
                      <a:pt x="1243" y="2683"/>
                      <a:pt x="1283" y="2691"/>
                      <a:pt x="1321" y="2691"/>
                    </a:cubicBezTo>
                    <a:cubicBezTo>
                      <a:pt x="1517" y="2691"/>
                      <a:pt x="1682" y="2496"/>
                      <a:pt x="1596" y="2325"/>
                    </a:cubicBezTo>
                    <a:cubicBezTo>
                      <a:pt x="1613" y="2273"/>
                      <a:pt x="1613" y="2239"/>
                      <a:pt x="1613" y="2188"/>
                    </a:cubicBezTo>
                    <a:cubicBezTo>
                      <a:pt x="1852" y="2342"/>
                      <a:pt x="2126" y="2461"/>
                      <a:pt x="2399" y="2513"/>
                    </a:cubicBezTo>
                    <a:cubicBezTo>
                      <a:pt x="2428" y="2517"/>
                      <a:pt x="2458" y="2519"/>
                      <a:pt x="2487" y="2519"/>
                    </a:cubicBezTo>
                    <a:cubicBezTo>
                      <a:pt x="2821" y="2519"/>
                      <a:pt x="3158" y="2257"/>
                      <a:pt x="3048" y="1880"/>
                    </a:cubicBezTo>
                    <a:lnTo>
                      <a:pt x="3048" y="1880"/>
                    </a:lnTo>
                    <a:cubicBezTo>
                      <a:pt x="3100" y="1932"/>
                      <a:pt x="3168" y="1983"/>
                      <a:pt x="3236" y="2051"/>
                    </a:cubicBezTo>
                    <a:cubicBezTo>
                      <a:pt x="3345" y="2154"/>
                      <a:pt x="3475" y="2200"/>
                      <a:pt x="3604" y="2200"/>
                    </a:cubicBezTo>
                    <a:cubicBezTo>
                      <a:pt x="3880" y="2200"/>
                      <a:pt x="4147" y="1985"/>
                      <a:pt x="4159" y="1658"/>
                    </a:cubicBezTo>
                    <a:lnTo>
                      <a:pt x="4159" y="1453"/>
                    </a:lnTo>
                    <a:cubicBezTo>
                      <a:pt x="4364" y="1486"/>
                      <a:pt x="4575" y="1506"/>
                      <a:pt x="4783" y="1506"/>
                    </a:cubicBezTo>
                    <a:cubicBezTo>
                      <a:pt x="5341" y="1506"/>
                      <a:pt x="5883" y="1363"/>
                      <a:pt x="6244" y="941"/>
                    </a:cubicBezTo>
                    <a:cubicBezTo>
                      <a:pt x="6414" y="753"/>
                      <a:pt x="6432" y="496"/>
                      <a:pt x="6312" y="274"/>
                    </a:cubicBezTo>
                    <a:lnTo>
                      <a:pt x="6278" y="206"/>
                    </a:lnTo>
                    <a:cubicBezTo>
                      <a:pt x="6192" y="69"/>
                      <a:pt x="6056" y="1"/>
                      <a:pt x="59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5"/>
              <p:cNvSpPr/>
              <p:nvPr/>
            </p:nvSpPr>
            <p:spPr>
              <a:xfrm>
                <a:off x="341632" y="394766"/>
                <a:ext cx="140483" cy="201259"/>
              </a:xfrm>
              <a:custGeom>
                <a:avLst/>
                <a:gdLst/>
                <a:ahLst/>
                <a:cxnLst/>
                <a:rect l="l" t="t" r="r" b="b"/>
                <a:pathLst>
                  <a:path w="3276" h="4693" extrusionOk="0">
                    <a:moveTo>
                      <a:pt x="2563" y="0"/>
                    </a:moveTo>
                    <a:cubicBezTo>
                      <a:pt x="2298" y="0"/>
                      <a:pt x="2108" y="237"/>
                      <a:pt x="1977" y="523"/>
                    </a:cubicBezTo>
                    <a:cubicBezTo>
                      <a:pt x="1895" y="490"/>
                      <a:pt x="1809" y="475"/>
                      <a:pt x="1724" y="475"/>
                    </a:cubicBezTo>
                    <a:cubicBezTo>
                      <a:pt x="1543" y="475"/>
                      <a:pt x="1364" y="544"/>
                      <a:pt x="1225" y="660"/>
                    </a:cubicBezTo>
                    <a:cubicBezTo>
                      <a:pt x="1201" y="657"/>
                      <a:pt x="1177" y="655"/>
                      <a:pt x="1153" y="655"/>
                    </a:cubicBezTo>
                    <a:cubicBezTo>
                      <a:pt x="793" y="655"/>
                      <a:pt x="514" y="1008"/>
                      <a:pt x="610" y="1360"/>
                    </a:cubicBezTo>
                    <a:cubicBezTo>
                      <a:pt x="661" y="1514"/>
                      <a:pt x="695" y="1651"/>
                      <a:pt x="729" y="1788"/>
                    </a:cubicBezTo>
                    <a:cubicBezTo>
                      <a:pt x="644" y="1724"/>
                      <a:pt x="540" y="1693"/>
                      <a:pt x="439" y="1693"/>
                    </a:cubicBezTo>
                    <a:cubicBezTo>
                      <a:pt x="215" y="1693"/>
                      <a:pt x="0" y="1842"/>
                      <a:pt x="12" y="2112"/>
                    </a:cubicBezTo>
                    <a:cubicBezTo>
                      <a:pt x="12" y="2915"/>
                      <a:pt x="131" y="3718"/>
                      <a:pt x="336" y="4487"/>
                    </a:cubicBezTo>
                    <a:cubicBezTo>
                      <a:pt x="384" y="4631"/>
                      <a:pt x="490" y="4693"/>
                      <a:pt x="596" y="4693"/>
                    </a:cubicBezTo>
                    <a:cubicBezTo>
                      <a:pt x="755" y="4693"/>
                      <a:pt x="914" y="4555"/>
                      <a:pt x="883" y="4351"/>
                    </a:cubicBezTo>
                    <a:cubicBezTo>
                      <a:pt x="832" y="3923"/>
                      <a:pt x="815" y="3513"/>
                      <a:pt x="832" y="3086"/>
                    </a:cubicBezTo>
                    <a:lnTo>
                      <a:pt x="832" y="3086"/>
                    </a:lnTo>
                    <a:cubicBezTo>
                      <a:pt x="917" y="3189"/>
                      <a:pt x="1003" y="3308"/>
                      <a:pt x="1071" y="3428"/>
                    </a:cubicBezTo>
                    <a:cubicBezTo>
                      <a:pt x="1170" y="3602"/>
                      <a:pt x="1317" y="3675"/>
                      <a:pt x="1466" y="3675"/>
                    </a:cubicBezTo>
                    <a:cubicBezTo>
                      <a:pt x="1754" y="3675"/>
                      <a:pt x="2044" y="3396"/>
                      <a:pt x="1977" y="3035"/>
                    </a:cubicBezTo>
                    <a:cubicBezTo>
                      <a:pt x="1925" y="2744"/>
                      <a:pt x="1891" y="2437"/>
                      <a:pt x="1857" y="2129"/>
                    </a:cubicBezTo>
                    <a:cubicBezTo>
                      <a:pt x="2011" y="2061"/>
                      <a:pt x="2148" y="1924"/>
                      <a:pt x="2199" y="1771"/>
                    </a:cubicBezTo>
                    <a:lnTo>
                      <a:pt x="2233" y="1771"/>
                    </a:lnTo>
                    <a:cubicBezTo>
                      <a:pt x="2278" y="1781"/>
                      <a:pt x="2322" y="1786"/>
                      <a:pt x="2366" y="1786"/>
                    </a:cubicBezTo>
                    <a:cubicBezTo>
                      <a:pt x="2676" y="1786"/>
                      <a:pt x="2953" y="1536"/>
                      <a:pt x="2968" y="1207"/>
                    </a:cubicBezTo>
                    <a:cubicBezTo>
                      <a:pt x="2951" y="1087"/>
                      <a:pt x="2968" y="950"/>
                      <a:pt x="3002" y="831"/>
                    </a:cubicBezTo>
                    <a:lnTo>
                      <a:pt x="3036" y="797"/>
                    </a:lnTo>
                    <a:cubicBezTo>
                      <a:pt x="3275" y="626"/>
                      <a:pt x="3156" y="284"/>
                      <a:pt x="2951" y="147"/>
                    </a:cubicBezTo>
                    <a:cubicBezTo>
                      <a:pt x="2806" y="44"/>
                      <a:pt x="2678" y="0"/>
                      <a:pt x="25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25"/>
              <p:cNvSpPr/>
              <p:nvPr/>
            </p:nvSpPr>
            <p:spPr>
              <a:xfrm>
                <a:off x="166625" y="89475"/>
                <a:ext cx="648855" cy="525813"/>
              </a:xfrm>
              <a:custGeom>
                <a:avLst/>
                <a:gdLst/>
                <a:ahLst/>
                <a:cxnLst/>
                <a:rect l="l" t="t" r="r" b="b"/>
                <a:pathLst>
                  <a:path w="15131" h="12261" extrusionOk="0">
                    <a:moveTo>
                      <a:pt x="12363" y="431"/>
                    </a:moveTo>
                    <a:cubicBezTo>
                      <a:pt x="12853" y="431"/>
                      <a:pt x="12377" y="1154"/>
                      <a:pt x="12260" y="1354"/>
                    </a:cubicBezTo>
                    <a:cubicBezTo>
                      <a:pt x="11320" y="2892"/>
                      <a:pt x="10022" y="4208"/>
                      <a:pt x="8501" y="5182"/>
                    </a:cubicBezTo>
                    <a:cubicBezTo>
                      <a:pt x="8433" y="5096"/>
                      <a:pt x="8347" y="4994"/>
                      <a:pt x="8245" y="4874"/>
                    </a:cubicBezTo>
                    <a:cubicBezTo>
                      <a:pt x="8706" y="3490"/>
                      <a:pt x="9509" y="2243"/>
                      <a:pt x="10586" y="1252"/>
                    </a:cubicBezTo>
                    <a:cubicBezTo>
                      <a:pt x="11064" y="791"/>
                      <a:pt x="11679" y="500"/>
                      <a:pt x="12328" y="432"/>
                    </a:cubicBezTo>
                    <a:cubicBezTo>
                      <a:pt x="12341" y="431"/>
                      <a:pt x="12352" y="431"/>
                      <a:pt x="12363" y="431"/>
                    </a:cubicBezTo>
                    <a:close/>
                    <a:moveTo>
                      <a:pt x="12978" y="4310"/>
                    </a:moveTo>
                    <a:cubicBezTo>
                      <a:pt x="13405" y="4310"/>
                      <a:pt x="14618" y="4310"/>
                      <a:pt x="14498" y="5062"/>
                    </a:cubicBezTo>
                    <a:cubicBezTo>
                      <a:pt x="14413" y="5575"/>
                      <a:pt x="13747" y="5797"/>
                      <a:pt x="13319" y="5934"/>
                    </a:cubicBezTo>
                    <a:cubicBezTo>
                      <a:pt x="12841" y="6071"/>
                      <a:pt x="12374" y="6122"/>
                      <a:pt x="11911" y="6122"/>
                    </a:cubicBezTo>
                    <a:cubicBezTo>
                      <a:pt x="10936" y="6122"/>
                      <a:pt x="9982" y="5896"/>
                      <a:pt x="8997" y="5780"/>
                    </a:cubicBezTo>
                    <a:lnTo>
                      <a:pt x="8723" y="5438"/>
                    </a:lnTo>
                    <a:cubicBezTo>
                      <a:pt x="9253" y="5165"/>
                      <a:pt x="9765" y="4806"/>
                      <a:pt x="10193" y="4362"/>
                    </a:cubicBezTo>
                    <a:lnTo>
                      <a:pt x="10193" y="4362"/>
                    </a:lnTo>
                    <a:cubicBezTo>
                      <a:pt x="10161" y="4474"/>
                      <a:pt x="10248" y="4585"/>
                      <a:pt x="10358" y="4585"/>
                    </a:cubicBezTo>
                    <a:cubicBezTo>
                      <a:pt x="10365" y="4585"/>
                      <a:pt x="10373" y="4585"/>
                      <a:pt x="10381" y="4584"/>
                    </a:cubicBezTo>
                    <a:cubicBezTo>
                      <a:pt x="11252" y="4498"/>
                      <a:pt x="12089" y="4310"/>
                      <a:pt x="12978" y="4310"/>
                    </a:cubicBezTo>
                    <a:close/>
                    <a:moveTo>
                      <a:pt x="6615" y="4147"/>
                    </a:moveTo>
                    <a:cubicBezTo>
                      <a:pt x="6893" y="4147"/>
                      <a:pt x="7362" y="4582"/>
                      <a:pt x="7886" y="5216"/>
                    </a:cubicBezTo>
                    <a:cubicBezTo>
                      <a:pt x="7801" y="5301"/>
                      <a:pt x="7766" y="5421"/>
                      <a:pt x="7681" y="5506"/>
                    </a:cubicBezTo>
                    <a:cubicBezTo>
                      <a:pt x="7578" y="5626"/>
                      <a:pt x="7442" y="5729"/>
                      <a:pt x="7305" y="5814"/>
                    </a:cubicBezTo>
                    <a:cubicBezTo>
                      <a:pt x="7189" y="5866"/>
                      <a:pt x="6976" y="5946"/>
                      <a:pt x="6805" y="5946"/>
                    </a:cubicBezTo>
                    <a:cubicBezTo>
                      <a:pt x="6749" y="5946"/>
                      <a:pt x="6698" y="5938"/>
                      <a:pt x="6656" y="5917"/>
                    </a:cubicBezTo>
                    <a:cubicBezTo>
                      <a:pt x="6646" y="5910"/>
                      <a:pt x="6637" y="5907"/>
                      <a:pt x="6628" y="5907"/>
                    </a:cubicBezTo>
                    <a:cubicBezTo>
                      <a:pt x="6588" y="5907"/>
                      <a:pt x="6560" y="5960"/>
                      <a:pt x="6587" y="6002"/>
                    </a:cubicBezTo>
                    <a:cubicBezTo>
                      <a:pt x="6688" y="6094"/>
                      <a:pt x="6819" y="6126"/>
                      <a:pt x="6955" y="6126"/>
                    </a:cubicBezTo>
                    <a:cubicBezTo>
                      <a:pt x="7072" y="6126"/>
                      <a:pt x="7194" y="6102"/>
                      <a:pt x="7305" y="6070"/>
                    </a:cubicBezTo>
                    <a:cubicBezTo>
                      <a:pt x="7476" y="6019"/>
                      <a:pt x="7647" y="5917"/>
                      <a:pt x="7801" y="5797"/>
                    </a:cubicBezTo>
                    <a:cubicBezTo>
                      <a:pt x="7920" y="5711"/>
                      <a:pt x="8023" y="5592"/>
                      <a:pt x="8091" y="5472"/>
                    </a:cubicBezTo>
                    <a:cubicBezTo>
                      <a:pt x="8381" y="5848"/>
                      <a:pt x="8706" y="6275"/>
                      <a:pt x="8997" y="6702"/>
                    </a:cubicBezTo>
                    <a:cubicBezTo>
                      <a:pt x="8928" y="6754"/>
                      <a:pt x="8860" y="6822"/>
                      <a:pt x="8792" y="6890"/>
                    </a:cubicBezTo>
                    <a:cubicBezTo>
                      <a:pt x="8638" y="6993"/>
                      <a:pt x="8484" y="7113"/>
                      <a:pt x="8313" y="7198"/>
                    </a:cubicBezTo>
                    <a:cubicBezTo>
                      <a:pt x="8194" y="7283"/>
                      <a:pt x="8057" y="7352"/>
                      <a:pt x="7920" y="7403"/>
                    </a:cubicBezTo>
                    <a:cubicBezTo>
                      <a:pt x="7877" y="7416"/>
                      <a:pt x="7848" y="7422"/>
                      <a:pt x="7828" y="7422"/>
                    </a:cubicBezTo>
                    <a:cubicBezTo>
                      <a:pt x="7769" y="7422"/>
                      <a:pt x="7801" y="7365"/>
                      <a:pt x="7852" y="7249"/>
                    </a:cubicBezTo>
                    <a:cubicBezTo>
                      <a:pt x="7888" y="7213"/>
                      <a:pt x="7856" y="7177"/>
                      <a:pt x="7822" y="7177"/>
                    </a:cubicBezTo>
                    <a:cubicBezTo>
                      <a:pt x="7808" y="7177"/>
                      <a:pt x="7793" y="7183"/>
                      <a:pt x="7783" y="7198"/>
                    </a:cubicBezTo>
                    <a:cubicBezTo>
                      <a:pt x="7732" y="7283"/>
                      <a:pt x="7647" y="7403"/>
                      <a:pt x="7715" y="7523"/>
                    </a:cubicBezTo>
                    <a:cubicBezTo>
                      <a:pt x="7737" y="7573"/>
                      <a:pt x="7793" y="7590"/>
                      <a:pt x="7857" y="7590"/>
                    </a:cubicBezTo>
                    <a:cubicBezTo>
                      <a:pt x="7945" y="7590"/>
                      <a:pt x="8049" y="7559"/>
                      <a:pt x="8108" y="7540"/>
                    </a:cubicBezTo>
                    <a:cubicBezTo>
                      <a:pt x="8347" y="7454"/>
                      <a:pt x="8569" y="7335"/>
                      <a:pt x="8774" y="7198"/>
                    </a:cubicBezTo>
                    <a:cubicBezTo>
                      <a:pt x="8911" y="7130"/>
                      <a:pt x="9048" y="7027"/>
                      <a:pt x="9167" y="6925"/>
                    </a:cubicBezTo>
                    <a:cubicBezTo>
                      <a:pt x="9492" y="7386"/>
                      <a:pt x="9800" y="7864"/>
                      <a:pt x="10039" y="8257"/>
                    </a:cubicBezTo>
                    <a:cubicBezTo>
                      <a:pt x="9885" y="8428"/>
                      <a:pt x="9680" y="8582"/>
                      <a:pt x="9475" y="8684"/>
                    </a:cubicBezTo>
                    <a:cubicBezTo>
                      <a:pt x="9403" y="8709"/>
                      <a:pt x="9326" y="8722"/>
                      <a:pt x="9252" y="8722"/>
                    </a:cubicBezTo>
                    <a:cubicBezTo>
                      <a:pt x="9065" y="8722"/>
                      <a:pt x="8897" y="8637"/>
                      <a:pt x="8860" y="8428"/>
                    </a:cubicBezTo>
                    <a:cubicBezTo>
                      <a:pt x="8852" y="8398"/>
                      <a:pt x="8825" y="8385"/>
                      <a:pt x="8798" y="8385"/>
                    </a:cubicBezTo>
                    <a:cubicBezTo>
                      <a:pt x="8764" y="8385"/>
                      <a:pt x="8731" y="8407"/>
                      <a:pt x="8740" y="8445"/>
                    </a:cubicBezTo>
                    <a:cubicBezTo>
                      <a:pt x="8772" y="8806"/>
                      <a:pt x="9004" y="8945"/>
                      <a:pt x="9286" y="8945"/>
                    </a:cubicBezTo>
                    <a:cubicBezTo>
                      <a:pt x="9606" y="8945"/>
                      <a:pt x="9991" y="8767"/>
                      <a:pt x="10227" y="8531"/>
                    </a:cubicBezTo>
                    <a:cubicBezTo>
                      <a:pt x="10449" y="8907"/>
                      <a:pt x="10620" y="9197"/>
                      <a:pt x="10671" y="9317"/>
                    </a:cubicBezTo>
                    <a:cubicBezTo>
                      <a:pt x="10756" y="9522"/>
                      <a:pt x="10842" y="9727"/>
                      <a:pt x="10910" y="9949"/>
                    </a:cubicBezTo>
                    <a:cubicBezTo>
                      <a:pt x="10937" y="10058"/>
                      <a:pt x="11084" y="10979"/>
                      <a:pt x="10694" y="10979"/>
                    </a:cubicBezTo>
                    <a:cubicBezTo>
                      <a:pt x="10594" y="10979"/>
                      <a:pt x="10459" y="10919"/>
                      <a:pt x="10278" y="10769"/>
                    </a:cubicBezTo>
                    <a:cubicBezTo>
                      <a:pt x="9783" y="10376"/>
                      <a:pt x="9441" y="9761"/>
                      <a:pt x="9048" y="9265"/>
                    </a:cubicBezTo>
                    <a:cubicBezTo>
                      <a:pt x="8587" y="8650"/>
                      <a:pt x="8057" y="8104"/>
                      <a:pt x="7578" y="7540"/>
                    </a:cubicBezTo>
                    <a:cubicBezTo>
                      <a:pt x="7613" y="7420"/>
                      <a:pt x="7664" y="7300"/>
                      <a:pt x="7715" y="7198"/>
                    </a:cubicBezTo>
                    <a:cubicBezTo>
                      <a:pt x="7784" y="7049"/>
                      <a:pt x="7622" y="6916"/>
                      <a:pt x="7478" y="6916"/>
                    </a:cubicBezTo>
                    <a:cubicBezTo>
                      <a:pt x="7406" y="6916"/>
                      <a:pt x="7339" y="6948"/>
                      <a:pt x="7305" y="7027"/>
                    </a:cubicBezTo>
                    <a:cubicBezTo>
                      <a:pt x="7288" y="7061"/>
                      <a:pt x="7271" y="7113"/>
                      <a:pt x="7254" y="7147"/>
                    </a:cubicBezTo>
                    <a:cubicBezTo>
                      <a:pt x="6639" y="6344"/>
                      <a:pt x="6194" y="5455"/>
                      <a:pt x="6297" y="4276"/>
                    </a:cubicBezTo>
                    <a:lnTo>
                      <a:pt x="6297" y="4276"/>
                    </a:lnTo>
                    <a:cubicBezTo>
                      <a:pt x="6310" y="4280"/>
                      <a:pt x="6324" y="4283"/>
                      <a:pt x="6338" y="4283"/>
                    </a:cubicBezTo>
                    <a:cubicBezTo>
                      <a:pt x="6380" y="4283"/>
                      <a:pt x="6425" y="4263"/>
                      <a:pt x="6451" y="4225"/>
                    </a:cubicBezTo>
                    <a:cubicBezTo>
                      <a:pt x="6494" y="4172"/>
                      <a:pt x="6549" y="4147"/>
                      <a:pt x="6615" y="4147"/>
                    </a:cubicBezTo>
                    <a:close/>
                    <a:moveTo>
                      <a:pt x="5130" y="6023"/>
                    </a:moveTo>
                    <a:cubicBezTo>
                      <a:pt x="5560" y="6023"/>
                      <a:pt x="5941" y="6076"/>
                      <a:pt x="6229" y="6190"/>
                    </a:cubicBezTo>
                    <a:lnTo>
                      <a:pt x="6280" y="6190"/>
                    </a:lnTo>
                    <a:cubicBezTo>
                      <a:pt x="6485" y="6685"/>
                      <a:pt x="6758" y="7147"/>
                      <a:pt x="7083" y="7591"/>
                    </a:cubicBezTo>
                    <a:cubicBezTo>
                      <a:pt x="6468" y="9146"/>
                      <a:pt x="5716" y="11247"/>
                      <a:pt x="4093" y="11726"/>
                    </a:cubicBezTo>
                    <a:cubicBezTo>
                      <a:pt x="4469" y="10051"/>
                      <a:pt x="5033" y="8462"/>
                      <a:pt x="6348" y="7283"/>
                    </a:cubicBezTo>
                    <a:cubicBezTo>
                      <a:pt x="6522" y="7137"/>
                      <a:pt x="6372" y="6917"/>
                      <a:pt x="6193" y="6917"/>
                    </a:cubicBezTo>
                    <a:cubicBezTo>
                      <a:pt x="6142" y="6917"/>
                      <a:pt x="6089" y="6935"/>
                      <a:pt x="6041" y="6976"/>
                    </a:cubicBezTo>
                    <a:cubicBezTo>
                      <a:pt x="5323" y="7574"/>
                      <a:pt x="4417" y="8001"/>
                      <a:pt x="3563" y="8377"/>
                    </a:cubicBezTo>
                    <a:cubicBezTo>
                      <a:pt x="3252" y="8513"/>
                      <a:pt x="2090" y="8903"/>
                      <a:pt x="1287" y="8903"/>
                    </a:cubicBezTo>
                    <a:cubicBezTo>
                      <a:pt x="678" y="8903"/>
                      <a:pt x="276" y="8679"/>
                      <a:pt x="607" y="7950"/>
                    </a:cubicBezTo>
                    <a:cubicBezTo>
                      <a:pt x="1135" y="6799"/>
                      <a:pt x="3488" y="6023"/>
                      <a:pt x="5130" y="6023"/>
                    </a:cubicBezTo>
                    <a:close/>
                    <a:moveTo>
                      <a:pt x="12417" y="0"/>
                    </a:moveTo>
                    <a:cubicBezTo>
                      <a:pt x="11956" y="0"/>
                      <a:pt x="11377" y="209"/>
                      <a:pt x="11167" y="295"/>
                    </a:cubicBezTo>
                    <a:cubicBezTo>
                      <a:pt x="9646" y="961"/>
                      <a:pt x="8433" y="2926"/>
                      <a:pt x="7886" y="4498"/>
                    </a:cubicBezTo>
                    <a:cubicBezTo>
                      <a:pt x="7468" y="4080"/>
                      <a:pt x="6963" y="3670"/>
                      <a:pt x="6591" y="3670"/>
                    </a:cubicBezTo>
                    <a:cubicBezTo>
                      <a:pt x="6416" y="3670"/>
                      <a:pt x="6270" y="3761"/>
                      <a:pt x="6177" y="3986"/>
                    </a:cubicBezTo>
                    <a:cubicBezTo>
                      <a:pt x="6160" y="4003"/>
                      <a:pt x="6160" y="4020"/>
                      <a:pt x="6160" y="4054"/>
                    </a:cubicBezTo>
                    <a:cubicBezTo>
                      <a:pt x="6109" y="4054"/>
                      <a:pt x="6075" y="4088"/>
                      <a:pt x="6075" y="4122"/>
                    </a:cubicBezTo>
                    <a:cubicBezTo>
                      <a:pt x="5955" y="4720"/>
                      <a:pt x="5989" y="5336"/>
                      <a:pt x="6177" y="5917"/>
                    </a:cubicBezTo>
                    <a:cubicBezTo>
                      <a:pt x="5856" y="5771"/>
                      <a:pt x="5490" y="5714"/>
                      <a:pt x="5109" y="5714"/>
                    </a:cubicBezTo>
                    <a:cubicBezTo>
                      <a:pt x="4234" y="5714"/>
                      <a:pt x="3274" y="6015"/>
                      <a:pt x="2572" y="6241"/>
                    </a:cubicBezTo>
                    <a:cubicBezTo>
                      <a:pt x="1598" y="6549"/>
                      <a:pt x="214" y="7130"/>
                      <a:pt x="95" y="8274"/>
                    </a:cubicBezTo>
                    <a:cubicBezTo>
                      <a:pt x="1" y="9084"/>
                      <a:pt x="447" y="9380"/>
                      <a:pt x="1141" y="9380"/>
                    </a:cubicBezTo>
                    <a:cubicBezTo>
                      <a:pt x="2218" y="9380"/>
                      <a:pt x="3892" y="8666"/>
                      <a:pt x="5067" y="8052"/>
                    </a:cubicBezTo>
                    <a:lnTo>
                      <a:pt x="5067" y="8052"/>
                    </a:lnTo>
                    <a:cubicBezTo>
                      <a:pt x="4264" y="9197"/>
                      <a:pt x="3871" y="10564"/>
                      <a:pt x="3563" y="11965"/>
                    </a:cubicBezTo>
                    <a:cubicBezTo>
                      <a:pt x="3532" y="12120"/>
                      <a:pt x="3655" y="12260"/>
                      <a:pt x="3806" y="12260"/>
                    </a:cubicBezTo>
                    <a:cubicBezTo>
                      <a:pt x="3821" y="12260"/>
                      <a:pt x="3837" y="12259"/>
                      <a:pt x="3854" y="12255"/>
                    </a:cubicBezTo>
                    <a:cubicBezTo>
                      <a:pt x="5836" y="11982"/>
                      <a:pt x="6707" y="9761"/>
                      <a:pt x="7390" y="8001"/>
                    </a:cubicBezTo>
                    <a:cubicBezTo>
                      <a:pt x="8023" y="8770"/>
                      <a:pt x="8740" y="9505"/>
                      <a:pt x="9287" y="10256"/>
                    </a:cubicBezTo>
                    <a:cubicBezTo>
                      <a:pt x="9554" y="10617"/>
                      <a:pt x="10094" y="11439"/>
                      <a:pt x="10670" y="11439"/>
                    </a:cubicBezTo>
                    <a:cubicBezTo>
                      <a:pt x="10721" y="11439"/>
                      <a:pt x="10773" y="11432"/>
                      <a:pt x="10825" y="11418"/>
                    </a:cubicBezTo>
                    <a:cubicBezTo>
                      <a:pt x="11320" y="11282"/>
                      <a:pt x="11491" y="10564"/>
                      <a:pt x="11406" y="10120"/>
                    </a:cubicBezTo>
                    <a:cubicBezTo>
                      <a:pt x="11149" y="8753"/>
                      <a:pt x="10278" y="7437"/>
                      <a:pt x="9390" y="6275"/>
                    </a:cubicBezTo>
                    <a:lnTo>
                      <a:pt x="9390" y="6275"/>
                    </a:lnTo>
                    <a:cubicBezTo>
                      <a:pt x="9868" y="6378"/>
                      <a:pt x="10346" y="6429"/>
                      <a:pt x="10842" y="6446"/>
                    </a:cubicBezTo>
                    <a:cubicBezTo>
                      <a:pt x="11178" y="6479"/>
                      <a:pt x="11576" y="6508"/>
                      <a:pt x="11991" y="6508"/>
                    </a:cubicBezTo>
                    <a:cubicBezTo>
                      <a:pt x="12885" y="6508"/>
                      <a:pt x="13858" y="6373"/>
                      <a:pt x="14464" y="5848"/>
                    </a:cubicBezTo>
                    <a:cubicBezTo>
                      <a:pt x="15062" y="5318"/>
                      <a:pt x="15131" y="4379"/>
                      <a:pt x="14276" y="4071"/>
                    </a:cubicBezTo>
                    <a:cubicBezTo>
                      <a:pt x="13802" y="3896"/>
                      <a:pt x="13240" y="3824"/>
                      <a:pt x="12663" y="3824"/>
                    </a:cubicBezTo>
                    <a:cubicBezTo>
                      <a:pt x="11889" y="3824"/>
                      <a:pt x="11087" y="3954"/>
                      <a:pt x="10432" y="4140"/>
                    </a:cubicBezTo>
                    <a:cubicBezTo>
                      <a:pt x="10722" y="3849"/>
                      <a:pt x="10996" y="3559"/>
                      <a:pt x="11235" y="3302"/>
                    </a:cubicBezTo>
                    <a:cubicBezTo>
                      <a:pt x="11918" y="2602"/>
                      <a:pt x="12978" y="1594"/>
                      <a:pt x="13046" y="551"/>
                    </a:cubicBezTo>
                    <a:cubicBezTo>
                      <a:pt x="13069" y="130"/>
                      <a:pt x="12779" y="0"/>
                      <a:pt x="1241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91197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80975" y="422150"/>
            <a:ext cx="8804700" cy="3153000"/>
          </a:xfrm>
          <a:prstGeom prst="ellipse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" name="Google Shape;10;p2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" name="Google Shape;11;p2"/>
          <p:cNvSpPr/>
          <p:nvPr/>
        </p:nvSpPr>
        <p:spPr>
          <a:xfrm rot="5400000">
            <a:off x="2015250" y="2877650"/>
            <a:ext cx="5113500" cy="5385600"/>
          </a:xfrm>
          <a:prstGeom prst="pie">
            <a:avLst>
              <a:gd name="adj1" fmla="val 5422830"/>
              <a:gd name="adj2" fmla="val 16200000"/>
            </a:avLst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highlight>
                <a:schemeClr val="lt1"/>
              </a:highlight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576700" y="3481700"/>
            <a:ext cx="3990600" cy="8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Raleway Thin"/>
              <a:buNone/>
              <a:defRPr sz="1725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Indie Flower"/>
              <a:buNone/>
              <a:defRPr sz="2100">
                <a:latin typeface="Indie Flower"/>
                <a:ea typeface="Indie Flower"/>
                <a:cs typeface="Indie Flower"/>
                <a:sym typeface="Indie Flower"/>
              </a:defRPr>
            </a:lvl9pPr>
          </a:lstStyle>
          <a:p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2038200" y="4695850"/>
            <a:ext cx="50676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2053800" y="918700"/>
            <a:ext cx="5036400" cy="2024100"/>
          </a:xfrm>
          <a:prstGeom prst="rect">
            <a:avLst/>
          </a:prstGeom>
          <a:effectLst>
            <a:outerShdw dist="28575" dir="9360000" algn="bl" rotWithShape="0">
              <a:schemeClr val="accen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Chicle"/>
              <a:buNone/>
              <a:defRPr sz="3900">
                <a:latin typeface="Chicle"/>
                <a:ea typeface="Chicle"/>
                <a:cs typeface="Chicle"/>
                <a:sym typeface="Chic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17965"/>
              </a:buClr>
              <a:buSzPts val="5200"/>
              <a:buNone/>
              <a:defRPr sz="3900">
                <a:solidFill>
                  <a:srgbClr val="317965"/>
                </a:solidFill>
              </a:defRPr>
            </a:lvl9pPr>
          </a:lstStyle>
          <a:p>
            <a:endParaRPr/>
          </a:p>
        </p:txBody>
      </p:sp>
      <p:cxnSp>
        <p:nvCxnSpPr>
          <p:cNvPr id="15" name="Google Shape;15;p2"/>
          <p:cNvCxnSpPr/>
          <p:nvPr/>
        </p:nvCxnSpPr>
        <p:spPr>
          <a:xfrm>
            <a:off x="182650" y="422150"/>
            <a:ext cx="87849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20905699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rgbClr val="FFD1C8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720000" y="1355500"/>
            <a:ext cx="7704000" cy="32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342900" lvl="0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●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685800" lvl="1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○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028700" lvl="2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■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371600" lvl="3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●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1714500" lvl="4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○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057400" lvl="5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■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2400300" lvl="6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●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2743200" lvl="7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○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3086100" lvl="8" indent="-23812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"/>
              <a:buChar char="■"/>
              <a:defRPr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cxnSp>
        <p:nvCxnSpPr>
          <p:cNvPr id="27" name="Google Shape;27;p4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3315293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6213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Title and three columns ">
    <p:bg>
      <p:bgPr>
        <a:solidFill>
          <a:schemeClr val="dk2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5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67" name="Google Shape;167;p15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chemeClr val="accen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168" name="Google Shape;168;p15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9" name="Google Shape;169;p15"/>
          <p:cNvSpPr txBox="1">
            <a:spLocks noGrp="1"/>
          </p:cNvSpPr>
          <p:nvPr>
            <p:ph type="title" idx="2"/>
          </p:nvPr>
        </p:nvSpPr>
        <p:spPr>
          <a:xfrm>
            <a:off x="720100" y="1639800"/>
            <a:ext cx="2051400" cy="4293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0" name="Google Shape;170;p15"/>
          <p:cNvSpPr txBox="1">
            <a:spLocks noGrp="1"/>
          </p:cNvSpPr>
          <p:nvPr>
            <p:ph type="subTitle" idx="1"/>
          </p:nvPr>
        </p:nvSpPr>
        <p:spPr>
          <a:xfrm>
            <a:off x="720100" y="2228400"/>
            <a:ext cx="20514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 sz="1050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1" name="Google Shape;171;p15"/>
          <p:cNvSpPr txBox="1">
            <a:spLocks noGrp="1"/>
          </p:cNvSpPr>
          <p:nvPr>
            <p:ph type="title" idx="3"/>
          </p:nvPr>
        </p:nvSpPr>
        <p:spPr>
          <a:xfrm>
            <a:off x="3546294" y="1640395"/>
            <a:ext cx="2051400" cy="4293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2" name="Google Shape;172;p15"/>
          <p:cNvSpPr txBox="1">
            <a:spLocks noGrp="1"/>
          </p:cNvSpPr>
          <p:nvPr>
            <p:ph type="subTitle" idx="4"/>
          </p:nvPr>
        </p:nvSpPr>
        <p:spPr>
          <a:xfrm>
            <a:off x="3546382" y="2228995"/>
            <a:ext cx="20514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 sz="1050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3" name="Google Shape;173;p15"/>
          <p:cNvSpPr txBox="1">
            <a:spLocks noGrp="1"/>
          </p:cNvSpPr>
          <p:nvPr>
            <p:ph type="title" idx="5"/>
          </p:nvPr>
        </p:nvSpPr>
        <p:spPr>
          <a:xfrm>
            <a:off x="6372738" y="1640395"/>
            <a:ext cx="2051400" cy="4293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aleway"/>
              <a:buNone/>
              <a:defRPr sz="15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74" name="Google Shape;174;p15"/>
          <p:cNvSpPr txBox="1">
            <a:spLocks noGrp="1"/>
          </p:cNvSpPr>
          <p:nvPr>
            <p:ph type="subTitle" idx="6"/>
          </p:nvPr>
        </p:nvSpPr>
        <p:spPr>
          <a:xfrm>
            <a:off x="6372826" y="2228995"/>
            <a:ext cx="20514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 sz="1050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leway"/>
              <a:buNone/>
              <a:defRPr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1277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bg>
      <p:bgPr>
        <a:solidFill>
          <a:schemeClr val="accent1"/>
        </a:soli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0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44" name="Google Shape;244;p20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rgbClr val="FFD1C8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45" name="Google Shape;245;p20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1482580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">
  <p:cSld name="Numbers and texts">
    <p:bg>
      <p:bgPr>
        <a:solidFill>
          <a:schemeClr val="accent1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1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48" name="Google Shape;248;p21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  <a:effectLst>
            <a:outerShdw dist="19050" dir="10500000" algn="bl" rotWithShape="0">
              <a:srgbClr val="FFD1C8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49" name="Google Shape;249;p21"/>
          <p:cNvCxnSpPr/>
          <p:nvPr/>
        </p:nvCxnSpPr>
        <p:spPr>
          <a:xfrm>
            <a:off x="158250" y="1108550"/>
            <a:ext cx="8827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0" name="Google Shape;250;p21"/>
          <p:cNvSpPr txBox="1">
            <a:spLocks noGrp="1"/>
          </p:cNvSpPr>
          <p:nvPr>
            <p:ph type="subTitle" idx="1"/>
          </p:nvPr>
        </p:nvSpPr>
        <p:spPr>
          <a:xfrm>
            <a:off x="1406575" y="3922850"/>
            <a:ext cx="23559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251" name="Google Shape;251;p21"/>
          <p:cNvSpPr txBox="1">
            <a:spLocks noGrp="1"/>
          </p:cNvSpPr>
          <p:nvPr>
            <p:ph type="subTitle" idx="2"/>
          </p:nvPr>
        </p:nvSpPr>
        <p:spPr>
          <a:xfrm>
            <a:off x="5381517" y="3922850"/>
            <a:ext cx="23559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leway"/>
              <a:buNone/>
              <a:defRPr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252" name="Google Shape;252;p21"/>
          <p:cNvSpPr txBox="1">
            <a:spLocks noGrp="1"/>
          </p:cNvSpPr>
          <p:nvPr>
            <p:ph type="title" idx="3" hasCustomPrompt="1"/>
          </p:nvPr>
        </p:nvSpPr>
        <p:spPr>
          <a:xfrm>
            <a:off x="1701025" y="3048500"/>
            <a:ext cx="1767000" cy="8067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  <p:sp>
        <p:nvSpPr>
          <p:cNvPr id="253" name="Google Shape;253;p21"/>
          <p:cNvSpPr txBox="1">
            <a:spLocks noGrp="1"/>
          </p:cNvSpPr>
          <p:nvPr>
            <p:ph type="title" idx="4" hasCustomPrompt="1"/>
          </p:nvPr>
        </p:nvSpPr>
        <p:spPr>
          <a:xfrm>
            <a:off x="5675967" y="3048500"/>
            <a:ext cx="1767000" cy="8067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aleway"/>
              <a:buNone/>
              <a:defRPr sz="3600" b="1">
                <a:solidFill>
                  <a:schemeClr val="accen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750174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chemeClr val="dk2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3"/>
          <p:cNvSpPr/>
          <p:nvPr/>
        </p:nvSpPr>
        <p:spPr>
          <a:xfrm>
            <a:off x="158250" y="160500"/>
            <a:ext cx="8827500" cy="4822500"/>
          </a:xfrm>
          <a:prstGeom prst="roundRect">
            <a:avLst>
              <a:gd name="adj" fmla="val 79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64" name="Google Shape;264;p23"/>
          <p:cNvGrpSpPr/>
          <p:nvPr/>
        </p:nvGrpSpPr>
        <p:grpSpPr>
          <a:xfrm>
            <a:off x="3644054" y="4512050"/>
            <a:ext cx="569000" cy="553717"/>
            <a:chOff x="-8492456" y="12255173"/>
            <a:chExt cx="1591608" cy="1548859"/>
          </a:xfrm>
        </p:grpSpPr>
        <p:sp>
          <p:nvSpPr>
            <p:cNvPr id="265" name="Google Shape;265;p23"/>
            <p:cNvSpPr/>
            <p:nvPr/>
          </p:nvSpPr>
          <p:spPr>
            <a:xfrm>
              <a:off x="-8492456" y="13009932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6" name="Google Shape;266;p23"/>
            <p:cNvSpPr/>
            <p:nvPr/>
          </p:nvSpPr>
          <p:spPr>
            <a:xfrm flipH="1">
              <a:off x="-7694947" y="13009932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7" name="Google Shape;267;p23"/>
            <p:cNvSpPr/>
            <p:nvPr/>
          </p:nvSpPr>
          <p:spPr>
            <a:xfrm>
              <a:off x="-7622284" y="12360958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8" name="Google Shape;268;p23"/>
            <p:cNvSpPr/>
            <p:nvPr/>
          </p:nvSpPr>
          <p:spPr>
            <a:xfrm flipH="1">
              <a:off x="-8419919" y="12360958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9" name="Google Shape;269;p23"/>
            <p:cNvSpPr/>
            <p:nvPr/>
          </p:nvSpPr>
          <p:spPr>
            <a:xfrm>
              <a:off x="-7809459" y="12506760"/>
              <a:ext cx="201300" cy="1157400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70" name="Google Shape;270;p23"/>
            <p:cNvGrpSpPr/>
            <p:nvPr/>
          </p:nvGrpSpPr>
          <p:grpSpPr>
            <a:xfrm>
              <a:off x="-8343366" y="12255173"/>
              <a:ext cx="1269084" cy="598200"/>
              <a:chOff x="-8343366" y="12255173"/>
              <a:chExt cx="1269084" cy="598200"/>
            </a:xfrm>
          </p:grpSpPr>
          <p:sp>
            <p:nvSpPr>
              <p:cNvPr id="271" name="Google Shape;271;p23"/>
              <p:cNvSpPr/>
              <p:nvPr/>
            </p:nvSpPr>
            <p:spPr>
              <a:xfrm>
                <a:off x="-8343366" y="12255173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2" name="Google Shape;272;p23"/>
              <p:cNvSpPr/>
              <p:nvPr/>
            </p:nvSpPr>
            <p:spPr>
              <a:xfrm flipH="1">
                <a:off x="-7672482" y="12255173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  <p:sp>
        <p:nvSpPr>
          <p:cNvPr id="273" name="Google Shape;273;p23"/>
          <p:cNvSpPr/>
          <p:nvPr/>
        </p:nvSpPr>
        <p:spPr>
          <a:xfrm>
            <a:off x="4287506" y="4781876"/>
            <a:ext cx="283891" cy="283891"/>
          </a:xfrm>
          <a:prstGeom prst="teardrop">
            <a:avLst>
              <a:gd name="adj" fmla="val 100000"/>
            </a:avLst>
          </a:prstGeom>
          <a:solidFill>
            <a:schemeClr val="accent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4" name="Google Shape;274;p23"/>
          <p:cNvSpPr/>
          <p:nvPr/>
        </p:nvSpPr>
        <p:spPr>
          <a:xfrm flipH="1">
            <a:off x="4572614" y="4781876"/>
            <a:ext cx="283891" cy="283891"/>
          </a:xfrm>
          <a:prstGeom prst="teardrop">
            <a:avLst>
              <a:gd name="adj" fmla="val 100000"/>
            </a:avLst>
          </a:prstGeom>
          <a:solidFill>
            <a:schemeClr val="accent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5" name="Google Shape;275;p23"/>
          <p:cNvSpPr/>
          <p:nvPr/>
        </p:nvSpPr>
        <p:spPr>
          <a:xfrm>
            <a:off x="4598590" y="4549868"/>
            <a:ext cx="231982" cy="23198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6" name="Google Shape;276;p23"/>
          <p:cNvSpPr/>
          <p:nvPr/>
        </p:nvSpPr>
        <p:spPr>
          <a:xfrm flipH="1">
            <a:off x="4313436" y="4549868"/>
            <a:ext cx="231982" cy="23198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77" name="Google Shape;277;p23"/>
          <p:cNvSpPr/>
          <p:nvPr/>
        </p:nvSpPr>
        <p:spPr>
          <a:xfrm>
            <a:off x="4531677" y="4601992"/>
            <a:ext cx="71965" cy="413771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78" name="Google Shape;278;p23"/>
          <p:cNvGrpSpPr/>
          <p:nvPr/>
        </p:nvGrpSpPr>
        <p:grpSpPr>
          <a:xfrm>
            <a:off x="4340803" y="4512050"/>
            <a:ext cx="453698" cy="213857"/>
            <a:chOff x="-6969799" y="11828880"/>
            <a:chExt cx="1269084" cy="598200"/>
          </a:xfrm>
        </p:grpSpPr>
        <p:sp>
          <p:nvSpPr>
            <p:cNvPr id="279" name="Google Shape;279;p23"/>
            <p:cNvSpPr/>
            <p:nvPr/>
          </p:nvSpPr>
          <p:spPr>
            <a:xfrm>
              <a:off x="-6969799" y="11828880"/>
              <a:ext cx="598200" cy="5982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0" name="Google Shape;280;p23"/>
            <p:cNvSpPr/>
            <p:nvPr/>
          </p:nvSpPr>
          <p:spPr>
            <a:xfrm flipH="1">
              <a:off x="-6298915" y="11828880"/>
              <a:ext cx="598200" cy="5982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81" name="Google Shape;281;p23"/>
          <p:cNvGrpSpPr/>
          <p:nvPr/>
        </p:nvGrpSpPr>
        <p:grpSpPr>
          <a:xfrm>
            <a:off x="4930954" y="4512050"/>
            <a:ext cx="569000" cy="553717"/>
            <a:chOff x="-5745323" y="11402586"/>
            <a:chExt cx="1591608" cy="1548859"/>
          </a:xfrm>
        </p:grpSpPr>
        <p:sp>
          <p:nvSpPr>
            <p:cNvPr id="282" name="Google Shape;282;p23"/>
            <p:cNvSpPr/>
            <p:nvPr/>
          </p:nvSpPr>
          <p:spPr>
            <a:xfrm>
              <a:off x="-5745323" y="12157345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3" name="Google Shape;283;p23"/>
            <p:cNvSpPr/>
            <p:nvPr/>
          </p:nvSpPr>
          <p:spPr>
            <a:xfrm flipH="1">
              <a:off x="-4947814" y="12157345"/>
              <a:ext cx="794100" cy="794100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4" name="Google Shape;284;p23"/>
            <p:cNvSpPr/>
            <p:nvPr/>
          </p:nvSpPr>
          <p:spPr>
            <a:xfrm>
              <a:off x="-4875151" y="11508371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5" name="Google Shape;285;p23"/>
            <p:cNvSpPr/>
            <p:nvPr/>
          </p:nvSpPr>
          <p:spPr>
            <a:xfrm flipH="1">
              <a:off x="-5672786" y="11508371"/>
              <a:ext cx="648900" cy="6489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6" name="Google Shape;286;p23"/>
            <p:cNvSpPr/>
            <p:nvPr/>
          </p:nvSpPr>
          <p:spPr>
            <a:xfrm>
              <a:off x="-5062326" y="11654172"/>
              <a:ext cx="201300" cy="1157400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87" name="Google Shape;287;p23"/>
            <p:cNvGrpSpPr/>
            <p:nvPr/>
          </p:nvGrpSpPr>
          <p:grpSpPr>
            <a:xfrm>
              <a:off x="-5596233" y="11402586"/>
              <a:ext cx="1269084" cy="598200"/>
              <a:chOff x="-5596233" y="11402586"/>
              <a:chExt cx="1269084" cy="598200"/>
            </a:xfrm>
          </p:grpSpPr>
          <p:sp>
            <p:nvSpPr>
              <p:cNvPr id="288" name="Google Shape;288;p23"/>
              <p:cNvSpPr/>
              <p:nvPr/>
            </p:nvSpPr>
            <p:spPr>
              <a:xfrm>
                <a:off x="-5596233" y="11402586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9" name="Google Shape;289;p23"/>
              <p:cNvSpPr/>
              <p:nvPr/>
            </p:nvSpPr>
            <p:spPr>
              <a:xfrm flipH="1">
                <a:off x="-4925349" y="11402586"/>
                <a:ext cx="598200" cy="598200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756119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accent1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Google Shape;291;p24"/>
          <p:cNvGrpSpPr/>
          <p:nvPr/>
        </p:nvGrpSpPr>
        <p:grpSpPr>
          <a:xfrm>
            <a:off x="158250" y="137422"/>
            <a:ext cx="8827500" cy="4845590"/>
            <a:chOff x="158250" y="137421"/>
            <a:chExt cx="8827500" cy="4845590"/>
          </a:xfrm>
        </p:grpSpPr>
        <p:sp>
          <p:nvSpPr>
            <p:cNvPr id="292" name="Google Shape;292;p24"/>
            <p:cNvSpPr/>
            <p:nvPr/>
          </p:nvSpPr>
          <p:spPr>
            <a:xfrm>
              <a:off x="158250" y="160500"/>
              <a:ext cx="8827500" cy="4822500"/>
            </a:xfrm>
            <a:prstGeom prst="roundRect">
              <a:avLst>
                <a:gd name="adj" fmla="val 7900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3" name="Google Shape;293;p24"/>
            <p:cNvSpPr/>
            <p:nvPr/>
          </p:nvSpPr>
          <p:spPr>
            <a:xfrm rot="4027189">
              <a:off x="737466" y="261405"/>
              <a:ext cx="207690" cy="583746"/>
            </a:xfrm>
            <a:custGeom>
              <a:avLst/>
              <a:gdLst/>
              <a:ahLst/>
              <a:cxnLst/>
              <a:rect l="l" t="t" r="r" b="b"/>
              <a:pathLst>
                <a:path w="10980" h="30861" extrusionOk="0">
                  <a:moveTo>
                    <a:pt x="5478" y="1"/>
                  </a:moveTo>
                  <a:cubicBezTo>
                    <a:pt x="2443" y="1"/>
                    <a:pt x="0" y="2443"/>
                    <a:pt x="0" y="5479"/>
                  </a:cubicBezTo>
                  <a:lnTo>
                    <a:pt x="0" y="25359"/>
                  </a:lnTo>
                  <a:cubicBezTo>
                    <a:pt x="0" y="28395"/>
                    <a:pt x="2443" y="30860"/>
                    <a:pt x="5478" y="30860"/>
                  </a:cubicBezTo>
                  <a:cubicBezTo>
                    <a:pt x="8514" y="30860"/>
                    <a:pt x="10979" y="28395"/>
                    <a:pt x="10979" y="25359"/>
                  </a:cubicBezTo>
                  <a:lnTo>
                    <a:pt x="10979" y="5479"/>
                  </a:lnTo>
                  <a:cubicBezTo>
                    <a:pt x="10979" y="2443"/>
                    <a:pt x="8514" y="1"/>
                    <a:pt x="5478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4" name="Google Shape;294;p24"/>
            <p:cNvSpPr/>
            <p:nvPr/>
          </p:nvSpPr>
          <p:spPr>
            <a:xfrm rot="4027189">
              <a:off x="595445" y="460088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20087" y="1"/>
                  </a:moveTo>
                  <a:cubicBezTo>
                    <a:pt x="18683" y="1"/>
                    <a:pt x="17279" y="537"/>
                    <a:pt x="16207" y="1610"/>
                  </a:cubicBezTo>
                  <a:lnTo>
                    <a:pt x="2146" y="15670"/>
                  </a:lnTo>
                  <a:cubicBezTo>
                    <a:pt x="1" y="17816"/>
                    <a:pt x="1" y="21285"/>
                    <a:pt x="2146" y="23431"/>
                  </a:cubicBezTo>
                  <a:cubicBezTo>
                    <a:pt x="3219" y="24504"/>
                    <a:pt x="4623" y="25040"/>
                    <a:pt x="6026" y="25040"/>
                  </a:cubicBezTo>
                  <a:cubicBezTo>
                    <a:pt x="7430" y="25040"/>
                    <a:pt x="8834" y="24504"/>
                    <a:pt x="9907" y="23431"/>
                  </a:cubicBezTo>
                  <a:lnTo>
                    <a:pt x="23967" y="9393"/>
                  </a:lnTo>
                  <a:cubicBezTo>
                    <a:pt x="26113" y="7248"/>
                    <a:pt x="26113" y="3755"/>
                    <a:pt x="23967" y="1610"/>
                  </a:cubicBezTo>
                  <a:cubicBezTo>
                    <a:pt x="22894" y="537"/>
                    <a:pt x="21491" y="1"/>
                    <a:pt x="2008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5" name="Google Shape;295;p24"/>
            <p:cNvSpPr/>
            <p:nvPr/>
          </p:nvSpPr>
          <p:spPr>
            <a:xfrm rot="4027189">
              <a:off x="450309" y="698164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8" y="0"/>
                  </a:moveTo>
                  <a:cubicBezTo>
                    <a:pt x="2465" y="0"/>
                    <a:pt x="0" y="2443"/>
                    <a:pt x="0" y="5478"/>
                  </a:cubicBezTo>
                  <a:cubicBezTo>
                    <a:pt x="0" y="8514"/>
                    <a:pt x="2465" y="10979"/>
                    <a:pt x="5478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6" name="Google Shape;296;p24"/>
            <p:cNvSpPr/>
            <p:nvPr/>
          </p:nvSpPr>
          <p:spPr>
            <a:xfrm rot="4027189">
              <a:off x="494211" y="220223"/>
              <a:ext cx="493955" cy="473640"/>
            </a:xfrm>
            <a:custGeom>
              <a:avLst/>
              <a:gdLst/>
              <a:ahLst/>
              <a:cxnLst/>
              <a:rect l="l" t="t" r="r" b="b"/>
              <a:pathLst>
                <a:path w="26114" h="25040" extrusionOk="0">
                  <a:moveTo>
                    <a:pt x="6027" y="1"/>
                  </a:moveTo>
                  <a:cubicBezTo>
                    <a:pt x="4623" y="1"/>
                    <a:pt x="3219" y="537"/>
                    <a:pt x="2147" y="1610"/>
                  </a:cubicBezTo>
                  <a:cubicBezTo>
                    <a:pt x="1" y="3755"/>
                    <a:pt x="1" y="7248"/>
                    <a:pt x="2147" y="9393"/>
                  </a:cubicBezTo>
                  <a:lnTo>
                    <a:pt x="16184" y="23431"/>
                  </a:lnTo>
                  <a:cubicBezTo>
                    <a:pt x="17257" y="24504"/>
                    <a:pt x="18666" y="25040"/>
                    <a:pt x="20076" y="25040"/>
                  </a:cubicBezTo>
                  <a:cubicBezTo>
                    <a:pt x="21485" y="25040"/>
                    <a:pt x="22895" y="24504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1" y="1"/>
                    <a:pt x="602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7" name="Google Shape;297;p24"/>
            <p:cNvSpPr/>
            <p:nvPr/>
          </p:nvSpPr>
          <p:spPr>
            <a:xfrm rot="4027189">
              <a:off x="304093" y="351687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9" y="0"/>
                  </a:moveTo>
                  <a:cubicBezTo>
                    <a:pt x="2443" y="0"/>
                    <a:pt x="1" y="2443"/>
                    <a:pt x="1" y="5478"/>
                  </a:cubicBezTo>
                  <a:cubicBezTo>
                    <a:pt x="1" y="8514"/>
                    <a:pt x="2443" y="10979"/>
                    <a:pt x="5479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8" name="Google Shape;298;p24"/>
            <p:cNvSpPr/>
            <p:nvPr/>
          </p:nvSpPr>
          <p:spPr>
            <a:xfrm rot="4027189">
              <a:off x="372584" y="412248"/>
              <a:ext cx="208126" cy="583746"/>
            </a:xfrm>
            <a:custGeom>
              <a:avLst/>
              <a:gdLst/>
              <a:ahLst/>
              <a:cxnLst/>
              <a:rect l="l" t="t" r="r" b="b"/>
              <a:pathLst>
                <a:path w="11003" h="30861" extrusionOk="0">
                  <a:moveTo>
                    <a:pt x="5502" y="1"/>
                  </a:moveTo>
                  <a:cubicBezTo>
                    <a:pt x="2466" y="1"/>
                    <a:pt x="1" y="2443"/>
                    <a:pt x="1" y="5479"/>
                  </a:cubicBezTo>
                  <a:lnTo>
                    <a:pt x="1" y="25360"/>
                  </a:lnTo>
                  <a:cubicBezTo>
                    <a:pt x="1" y="28395"/>
                    <a:pt x="2466" y="30861"/>
                    <a:pt x="5502" y="30861"/>
                  </a:cubicBezTo>
                  <a:cubicBezTo>
                    <a:pt x="8537" y="30861"/>
                    <a:pt x="11002" y="28395"/>
                    <a:pt x="11002" y="25360"/>
                  </a:cubicBezTo>
                  <a:lnTo>
                    <a:pt x="11002" y="5479"/>
                  </a:lnTo>
                  <a:cubicBezTo>
                    <a:pt x="11002" y="2443"/>
                    <a:pt x="8537" y="1"/>
                    <a:pt x="5502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9" name="Google Shape;299;p24"/>
            <p:cNvSpPr/>
            <p:nvPr/>
          </p:nvSpPr>
          <p:spPr>
            <a:xfrm rot="4027189">
              <a:off x="332293" y="568327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6027" y="0"/>
                  </a:moveTo>
                  <a:cubicBezTo>
                    <a:pt x="4623" y="0"/>
                    <a:pt x="3219" y="537"/>
                    <a:pt x="2146" y="1610"/>
                  </a:cubicBezTo>
                  <a:cubicBezTo>
                    <a:pt x="1" y="3755"/>
                    <a:pt x="1" y="7225"/>
                    <a:pt x="2146" y="9370"/>
                  </a:cubicBezTo>
                  <a:lnTo>
                    <a:pt x="16207" y="23431"/>
                  </a:lnTo>
                  <a:cubicBezTo>
                    <a:pt x="17279" y="24503"/>
                    <a:pt x="18683" y="25040"/>
                    <a:pt x="20087" y="25040"/>
                  </a:cubicBezTo>
                  <a:cubicBezTo>
                    <a:pt x="21491" y="25040"/>
                    <a:pt x="22894" y="24503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0" y="0"/>
                    <a:pt x="6027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0" name="Google Shape;300;p24"/>
            <p:cNvSpPr/>
            <p:nvPr/>
          </p:nvSpPr>
          <p:spPr>
            <a:xfrm rot="4027189">
              <a:off x="230769" y="328271"/>
              <a:ext cx="494371" cy="473640"/>
            </a:xfrm>
            <a:custGeom>
              <a:avLst/>
              <a:gdLst/>
              <a:ahLst/>
              <a:cxnLst/>
              <a:rect l="l" t="t" r="r" b="b"/>
              <a:pathLst>
                <a:path w="26136" h="25040" extrusionOk="0">
                  <a:moveTo>
                    <a:pt x="20098" y="0"/>
                  </a:moveTo>
                  <a:cubicBezTo>
                    <a:pt x="18688" y="0"/>
                    <a:pt x="17279" y="537"/>
                    <a:pt x="16206" y="1610"/>
                  </a:cubicBezTo>
                  <a:lnTo>
                    <a:pt x="2146" y="15670"/>
                  </a:lnTo>
                  <a:cubicBezTo>
                    <a:pt x="0" y="17816"/>
                    <a:pt x="0" y="21285"/>
                    <a:pt x="2146" y="23431"/>
                  </a:cubicBezTo>
                  <a:cubicBezTo>
                    <a:pt x="3219" y="24503"/>
                    <a:pt x="4628" y="25040"/>
                    <a:pt x="6037" y="25040"/>
                  </a:cubicBezTo>
                  <a:cubicBezTo>
                    <a:pt x="7447" y="25040"/>
                    <a:pt x="8856" y="24503"/>
                    <a:pt x="9929" y="23431"/>
                  </a:cubicBezTo>
                  <a:lnTo>
                    <a:pt x="23990" y="9370"/>
                  </a:lnTo>
                  <a:cubicBezTo>
                    <a:pt x="26135" y="7225"/>
                    <a:pt x="26135" y="3755"/>
                    <a:pt x="23990" y="1610"/>
                  </a:cubicBezTo>
                  <a:cubicBezTo>
                    <a:pt x="22917" y="537"/>
                    <a:pt x="21507" y="0"/>
                    <a:pt x="20098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1" name="Google Shape;301;p24"/>
            <p:cNvSpPr/>
            <p:nvPr/>
          </p:nvSpPr>
          <p:spPr>
            <a:xfrm rot="4027189">
              <a:off x="436897" y="395241"/>
              <a:ext cx="462342" cy="462311"/>
            </a:xfrm>
            <a:custGeom>
              <a:avLst/>
              <a:gdLst/>
              <a:ahLst/>
              <a:cxnLst/>
              <a:rect l="l" t="t" r="r" b="b"/>
              <a:pathLst>
                <a:path w="11413" h="11413" extrusionOk="0">
                  <a:moveTo>
                    <a:pt x="5706" y="0"/>
                  </a:moveTo>
                  <a:cubicBezTo>
                    <a:pt x="2557" y="0"/>
                    <a:pt x="0" y="2557"/>
                    <a:pt x="0" y="5707"/>
                  </a:cubicBezTo>
                  <a:cubicBezTo>
                    <a:pt x="0" y="8856"/>
                    <a:pt x="2557" y="11413"/>
                    <a:pt x="5706" y="11413"/>
                  </a:cubicBezTo>
                  <a:cubicBezTo>
                    <a:pt x="8856" y="11413"/>
                    <a:pt x="11413" y="8856"/>
                    <a:pt x="11413" y="5707"/>
                  </a:cubicBezTo>
                  <a:cubicBezTo>
                    <a:pt x="11413" y="2557"/>
                    <a:pt x="8856" y="0"/>
                    <a:pt x="5706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2" name="Google Shape;302;p24"/>
            <p:cNvSpPr/>
            <p:nvPr/>
          </p:nvSpPr>
          <p:spPr>
            <a:xfrm rot="4027189">
              <a:off x="8566591" y="4119655"/>
              <a:ext cx="207690" cy="583746"/>
            </a:xfrm>
            <a:custGeom>
              <a:avLst/>
              <a:gdLst/>
              <a:ahLst/>
              <a:cxnLst/>
              <a:rect l="l" t="t" r="r" b="b"/>
              <a:pathLst>
                <a:path w="10980" h="30861" extrusionOk="0">
                  <a:moveTo>
                    <a:pt x="5478" y="1"/>
                  </a:moveTo>
                  <a:cubicBezTo>
                    <a:pt x="2443" y="1"/>
                    <a:pt x="0" y="2443"/>
                    <a:pt x="0" y="5479"/>
                  </a:cubicBezTo>
                  <a:lnTo>
                    <a:pt x="0" y="25359"/>
                  </a:lnTo>
                  <a:cubicBezTo>
                    <a:pt x="0" y="28395"/>
                    <a:pt x="2443" y="30860"/>
                    <a:pt x="5478" y="30860"/>
                  </a:cubicBezTo>
                  <a:cubicBezTo>
                    <a:pt x="8514" y="30860"/>
                    <a:pt x="10979" y="28395"/>
                    <a:pt x="10979" y="25359"/>
                  </a:cubicBezTo>
                  <a:lnTo>
                    <a:pt x="10979" y="5479"/>
                  </a:lnTo>
                  <a:cubicBezTo>
                    <a:pt x="10979" y="2443"/>
                    <a:pt x="8514" y="1"/>
                    <a:pt x="5478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3" name="Google Shape;303;p24"/>
            <p:cNvSpPr/>
            <p:nvPr/>
          </p:nvSpPr>
          <p:spPr>
            <a:xfrm rot="4027189">
              <a:off x="8424570" y="4318338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20087" y="1"/>
                  </a:moveTo>
                  <a:cubicBezTo>
                    <a:pt x="18683" y="1"/>
                    <a:pt x="17279" y="537"/>
                    <a:pt x="16207" y="1610"/>
                  </a:cubicBezTo>
                  <a:lnTo>
                    <a:pt x="2146" y="15670"/>
                  </a:lnTo>
                  <a:cubicBezTo>
                    <a:pt x="1" y="17816"/>
                    <a:pt x="1" y="21285"/>
                    <a:pt x="2146" y="23431"/>
                  </a:cubicBezTo>
                  <a:cubicBezTo>
                    <a:pt x="3219" y="24504"/>
                    <a:pt x="4623" y="25040"/>
                    <a:pt x="6026" y="25040"/>
                  </a:cubicBezTo>
                  <a:cubicBezTo>
                    <a:pt x="7430" y="25040"/>
                    <a:pt x="8834" y="24504"/>
                    <a:pt x="9907" y="23431"/>
                  </a:cubicBezTo>
                  <a:lnTo>
                    <a:pt x="23967" y="9393"/>
                  </a:lnTo>
                  <a:cubicBezTo>
                    <a:pt x="26113" y="7248"/>
                    <a:pt x="26113" y="3755"/>
                    <a:pt x="23967" y="1610"/>
                  </a:cubicBezTo>
                  <a:cubicBezTo>
                    <a:pt x="22894" y="537"/>
                    <a:pt x="21491" y="1"/>
                    <a:pt x="2008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4" name="Google Shape;304;p24"/>
            <p:cNvSpPr/>
            <p:nvPr/>
          </p:nvSpPr>
          <p:spPr>
            <a:xfrm rot="4027189">
              <a:off x="8279434" y="4556414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8" y="0"/>
                  </a:moveTo>
                  <a:cubicBezTo>
                    <a:pt x="2465" y="0"/>
                    <a:pt x="0" y="2443"/>
                    <a:pt x="0" y="5478"/>
                  </a:cubicBezTo>
                  <a:cubicBezTo>
                    <a:pt x="0" y="8514"/>
                    <a:pt x="2465" y="10979"/>
                    <a:pt x="5478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5" name="Google Shape;305;p24"/>
            <p:cNvSpPr/>
            <p:nvPr/>
          </p:nvSpPr>
          <p:spPr>
            <a:xfrm rot="4027189">
              <a:off x="8323336" y="4078473"/>
              <a:ext cx="493955" cy="473640"/>
            </a:xfrm>
            <a:custGeom>
              <a:avLst/>
              <a:gdLst/>
              <a:ahLst/>
              <a:cxnLst/>
              <a:rect l="l" t="t" r="r" b="b"/>
              <a:pathLst>
                <a:path w="26114" h="25040" extrusionOk="0">
                  <a:moveTo>
                    <a:pt x="6027" y="1"/>
                  </a:moveTo>
                  <a:cubicBezTo>
                    <a:pt x="4623" y="1"/>
                    <a:pt x="3219" y="537"/>
                    <a:pt x="2147" y="1610"/>
                  </a:cubicBezTo>
                  <a:cubicBezTo>
                    <a:pt x="1" y="3755"/>
                    <a:pt x="1" y="7248"/>
                    <a:pt x="2147" y="9393"/>
                  </a:cubicBezTo>
                  <a:lnTo>
                    <a:pt x="16184" y="23431"/>
                  </a:lnTo>
                  <a:cubicBezTo>
                    <a:pt x="17257" y="24504"/>
                    <a:pt x="18666" y="25040"/>
                    <a:pt x="20076" y="25040"/>
                  </a:cubicBezTo>
                  <a:cubicBezTo>
                    <a:pt x="21485" y="25040"/>
                    <a:pt x="22895" y="24504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1" y="1"/>
                    <a:pt x="6027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6" name="Google Shape;306;p24"/>
            <p:cNvSpPr/>
            <p:nvPr/>
          </p:nvSpPr>
          <p:spPr>
            <a:xfrm rot="4027189">
              <a:off x="8133218" y="4209937"/>
              <a:ext cx="583746" cy="207690"/>
            </a:xfrm>
            <a:custGeom>
              <a:avLst/>
              <a:gdLst/>
              <a:ahLst/>
              <a:cxnLst/>
              <a:rect l="l" t="t" r="r" b="b"/>
              <a:pathLst>
                <a:path w="30861" h="10980" extrusionOk="0">
                  <a:moveTo>
                    <a:pt x="5479" y="0"/>
                  </a:moveTo>
                  <a:cubicBezTo>
                    <a:pt x="2443" y="0"/>
                    <a:pt x="1" y="2443"/>
                    <a:pt x="1" y="5478"/>
                  </a:cubicBezTo>
                  <a:cubicBezTo>
                    <a:pt x="1" y="8514"/>
                    <a:pt x="2443" y="10979"/>
                    <a:pt x="5479" y="10979"/>
                  </a:cubicBezTo>
                  <a:lnTo>
                    <a:pt x="25359" y="10979"/>
                  </a:lnTo>
                  <a:cubicBezTo>
                    <a:pt x="28395" y="10979"/>
                    <a:pt x="30860" y="8514"/>
                    <a:pt x="30860" y="5478"/>
                  </a:cubicBezTo>
                  <a:cubicBezTo>
                    <a:pt x="30860" y="2443"/>
                    <a:pt x="28395" y="0"/>
                    <a:pt x="25359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7" name="Google Shape;307;p24"/>
            <p:cNvSpPr/>
            <p:nvPr/>
          </p:nvSpPr>
          <p:spPr>
            <a:xfrm rot="4027189">
              <a:off x="8201709" y="4270498"/>
              <a:ext cx="208126" cy="583746"/>
            </a:xfrm>
            <a:custGeom>
              <a:avLst/>
              <a:gdLst/>
              <a:ahLst/>
              <a:cxnLst/>
              <a:rect l="l" t="t" r="r" b="b"/>
              <a:pathLst>
                <a:path w="11003" h="30861" extrusionOk="0">
                  <a:moveTo>
                    <a:pt x="5502" y="1"/>
                  </a:moveTo>
                  <a:cubicBezTo>
                    <a:pt x="2466" y="1"/>
                    <a:pt x="1" y="2443"/>
                    <a:pt x="1" y="5479"/>
                  </a:cubicBezTo>
                  <a:lnTo>
                    <a:pt x="1" y="25360"/>
                  </a:lnTo>
                  <a:cubicBezTo>
                    <a:pt x="1" y="28395"/>
                    <a:pt x="2466" y="30861"/>
                    <a:pt x="5502" y="30861"/>
                  </a:cubicBezTo>
                  <a:cubicBezTo>
                    <a:pt x="8537" y="30861"/>
                    <a:pt x="11002" y="28395"/>
                    <a:pt x="11002" y="25360"/>
                  </a:cubicBezTo>
                  <a:lnTo>
                    <a:pt x="11002" y="5479"/>
                  </a:lnTo>
                  <a:cubicBezTo>
                    <a:pt x="11002" y="2443"/>
                    <a:pt x="8537" y="1"/>
                    <a:pt x="5502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8" name="Google Shape;308;p24"/>
            <p:cNvSpPr/>
            <p:nvPr/>
          </p:nvSpPr>
          <p:spPr>
            <a:xfrm rot="4027189">
              <a:off x="8161418" y="4426577"/>
              <a:ext cx="493936" cy="473640"/>
            </a:xfrm>
            <a:custGeom>
              <a:avLst/>
              <a:gdLst/>
              <a:ahLst/>
              <a:cxnLst/>
              <a:rect l="l" t="t" r="r" b="b"/>
              <a:pathLst>
                <a:path w="26113" h="25040" extrusionOk="0">
                  <a:moveTo>
                    <a:pt x="6027" y="0"/>
                  </a:moveTo>
                  <a:cubicBezTo>
                    <a:pt x="4623" y="0"/>
                    <a:pt x="3219" y="537"/>
                    <a:pt x="2146" y="1610"/>
                  </a:cubicBezTo>
                  <a:cubicBezTo>
                    <a:pt x="1" y="3755"/>
                    <a:pt x="1" y="7225"/>
                    <a:pt x="2146" y="9370"/>
                  </a:cubicBezTo>
                  <a:lnTo>
                    <a:pt x="16207" y="23431"/>
                  </a:lnTo>
                  <a:cubicBezTo>
                    <a:pt x="17279" y="24503"/>
                    <a:pt x="18683" y="25040"/>
                    <a:pt x="20087" y="25040"/>
                  </a:cubicBezTo>
                  <a:cubicBezTo>
                    <a:pt x="21491" y="25040"/>
                    <a:pt x="22894" y="24503"/>
                    <a:pt x="23967" y="23431"/>
                  </a:cubicBezTo>
                  <a:cubicBezTo>
                    <a:pt x="26113" y="21285"/>
                    <a:pt x="26113" y="17816"/>
                    <a:pt x="23967" y="15670"/>
                  </a:cubicBezTo>
                  <a:lnTo>
                    <a:pt x="9907" y="1610"/>
                  </a:lnTo>
                  <a:cubicBezTo>
                    <a:pt x="8834" y="537"/>
                    <a:pt x="7430" y="0"/>
                    <a:pt x="6027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9" name="Google Shape;309;p24"/>
            <p:cNvSpPr/>
            <p:nvPr/>
          </p:nvSpPr>
          <p:spPr>
            <a:xfrm rot="4027189">
              <a:off x="8059894" y="4186521"/>
              <a:ext cx="494371" cy="473640"/>
            </a:xfrm>
            <a:custGeom>
              <a:avLst/>
              <a:gdLst/>
              <a:ahLst/>
              <a:cxnLst/>
              <a:rect l="l" t="t" r="r" b="b"/>
              <a:pathLst>
                <a:path w="26136" h="25040" extrusionOk="0">
                  <a:moveTo>
                    <a:pt x="20098" y="0"/>
                  </a:moveTo>
                  <a:cubicBezTo>
                    <a:pt x="18688" y="0"/>
                    <a:pt x="17279" y="537"/>
                    <a:pt x="16206" y="1610"/>
                  </a:cubicBezTo>
                  <a:lnTo>
                    <a:pt x="2146" y="15670"/>
                  </a:lnTo>
                  <a:cubicBezTo>
                    <a:pt x="0" y="17816"/>
                    <a:pt x="0" y="21285"/>
                    <a:pt x="2146" y="23431"/>
                  </a:cubicBezTo>
                  <a:cubicBezTo>
                    <a:pt x="3219" y="24503"/>
                    <a:pt x="4628" y="25040"/>
                    <a:pt x="6037" y="25040"/>
                  </a:cubicBezTo>
                  <a:cubicBezTo>
                    <a:pt x="7447" y="25040"/>
                    <a:pt x="8856" y="24503"/>
                    <a:pt x="9929" y="23431"/>
                  </a:cubicBezTo>
                  <a:lnTo>
                    <a:pt x="23990" y="9370"/>
                  </a:lnTo>
                  <a:cubicBezTo>
                    <a:pt x="26135" y="7225"/>
                    <a:pt x="26135" y="3755"/>
                    <a:pt x="23990" y="1610"/>
                  </a:cubicBezTo>
                  <a:cubicBezTo>
                    <a:pt x="22917" y="537"/>
                    <a:pt x="21507" y="0"/>
                    <a:pt x="20098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0" name="Google Shape;310;p24"/>
            <p:cNvSpPr/>
            <p:nvPr/>
          </p:nvSpPr>
          <p:spPr>
            <a:xfrm rot="4027189">
              <a:off x="8266022" y="4253491"/>
              <a:ext cx="462342" cy="462311"/>
            </a:xfrm>
            <a:custGeom>
              <a:avLst/>
              <a:gdLst/>
              <a:ahLst/>
              <a:cxnLst/>
              <a:rect l="l" t="t" r="r" b="b"/>
              <a:pathLst>
                <a:path w="11413" h="11413" extrusionOk="0">
                  <a:moveTo>
                    <a:pt x="5706" y="0"/>
                  </a:moveTo>
                  <a:cubicBezTo>
                    <a:pt x="2557" y="0"/>
                    <a:pt x="0" y="2557"/>
                    <a:pt x="0" y="5707"/>
                  </a:cubicBezTo>
                  <a:cubicBezTo>
                    <a:pt x="0" y="8856"/>
                    <a:pt x="2557" y="11413"/>
                    <a:pt x="5706" y="11413"/>
                  </a:cubicBezTo>
                  <a:cubicBezTo>
                    <a:pt x="8856" y="11413"/>
                    <a:pt x="11413" y="8856"/>
                    <a:pt x="11413" y="5707"/>
                  </a:cubicBezTo>
                  <a:cubicBezTo>
                    <a:pt x="11413" y="2557"/>
                    <a:pt x="8856" y="0"/>
                    <a:pt x="5706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</p:spTree>
    <p:extLst>
      <p:ext uri="{BB962C8B-B14F-4D97-AF65-F5344CB8AC3E}">
        <p14:creationId xmlns:p14="http://schemas.microsoft.com/office/powerpoint/2010/main" val="42614729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631900" y="2501852"/>
            <a:ext cx="3880200" cy="6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745950" y="1372350"/>
            <a:ext cx="1652100" cy="9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434488" y="3127688"/>
            <a:ext cx="4275000" cy="54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263050" y="2731792"/>
            <a:ext cx="482447" cy="337053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 rot="4831673">
            <a:off x="-284793" y="-159938"/>
            <a:ext cx="1828936" cy="1574464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 rot="-2135296">
            <a:off x="7985928" y="3847484"/>
            <a:ext cx="1292290" cy="1014754"/>
          </a:xfrm>
          <a:custGeom>
            <a:avLst/>
            <a:gdLst/>
            <a:ahLst/>
            <a:cxnLst/>
            <a:rect l="l" t="t" r="r" b="b"/>
            <a:pathLst>
              <a:path w="24087" h="18914" extrusionOk="0">
                <a:moveTo>
                  <a:pt x="4887" y="4610"/>
                </a:moveTo>
                <a:lnTo>
                  <a:pt x="7433" y="4866"/>
                </a:lnTo>
                <a:cubicBezTo>
                  <a:pt x="7313" y="5771"/>
                  <a:pt x="7177" y="6676"/>
                  <a:pt x="7040" y="7564"/>
                </a:cubicBezTo>
                <a:lnTo>
                  <a:pt x="7040" y="7564"/>
                </a:lnTo>
                <a:cubicBezTo>
                  <a:pt x="6174" y="7497"/>
                  <a:pt x="5308" y="7429"/>
                  <a:pt x="4443" y="7361"/>
                </a:cubicBezTo>
                <a:cubicBezTo>
                  <a:pt x="4579" y="6438"/>
                  <a:pt x="4733" y="5533"/>
                  <a:pt x="4887" y="4610"/>
                </a:cubicBezTo>
                <a:close/>
                <a:moveTo>
                  <a:pt x="7774" y="4917"/>
                </a:moveTo>
                <a:lnTo>
                  <a:pt x="9893" y="5140"/>
                </a:lnTo>
                <a:cubicBezTo>
                  <a:pt x="9791" y="6011"/>
                  <a:pt x="9671" y="6899"/>
                  <a:pt x="9534" y="7771"/>
                </a:cubicBezTo>
                <a:lnTo>
                  <a:pt x="9534" y="7788"/>
                </a:lnTo>
                <a:cubicBezTo>
                  <a:pt x="8868" y="7720"/>
                  <a:pt x="8202" y="7668"/>
                  <a:pt x="7518" y="7617"/>
                </a:cubicBezTo>
                <a:cubicBezTo>
                  <a:pt x="7621" y="6712"/>
                  <a:pt x="7706" y="5823"/>
                  <a:pt x="7774" y="4917"/>
                </a:cubicBezTo>
                <a:close/>
                <a:moveTo>
                  <a:pt x="10320" y="5191"/>
                </a:moveTo>
                <a:cubicBezTo>
                  <a:pt x="11175" y="5276"/>
                  <a:pt x="12029" y="5362"/>
                  <a:pt x="12883" y="5464"/>
                </a:cubicBezTo>
                <a:cubicBezTo>
                  <a:pt x="12747" y="6301"/>
                  <a:pt x="12627" y="7156"/>
                  <a:pt x="12507" y="7993"/>
                </a:cubicBezTo>
                <a:lnTo>
                  <a:pt x="12490" y="8010"/>
                </a:lnTo>
                <a:lnTo>
                  <a:pt x="12490" y="8044"/>
                </a:lnTo>
                <a:lnTo>
                  <a:pt x="11978" y="8010"/>
                </a:lnTo>
                <a:cubicBezTo>
                  <a:pt x="11311" y="7942"/>
                  <a:pt x="10662" y="7890"/>
                  <a:pt x="10013" y="7839"/>
                </a:cubicBezTo>
                <a:cubicBezTo>
                  <a:pt x="10132" y="6951"/>
                  <a:pt x="10235" y="6079"/>
                  <a:pt x="10320" y="5191"/>
                </a:cubicBezTo>
                <a:close/>
                <a:moveTo>
                  <a:pt x="13157" y="5498"/>
                </a:moveTo>
                <a:cubicBezTo>
                  <a:pt x="14011" y="5584"/>
                  <a:pt x="14865" y="5686"/>
                  <a:pt x="15720" y="5772"/>
                </a:cubicBezTo>
                <a:cubicBezTo>
                  <a:pt x="15617" y="6609"/>
                  <a:pt x="15515" y="7446"/>
                  <a:pt x="15395" y="8283"/>
                </a:cubicBezTo>
                <a:lnTo>
                  <a:pt x="15378" y="8283"/>
                </a:lnTo>
                <a:lnTo>
                  <a:pt x="12815" y="8078"/>
                </a:lnTo>
                <a:cubicBezTo>
                  <a:pt x="12935" y="7224"/>
                  <a:pt x="13054" y="6370"/>
                  <a:pt x="13157" y="5498"/>
                </a:cubicBezTo>
                <a:close/>
                <a:moveTo>
                  <a:pt x="16130" y="5806"/>
                </a:moveTo>
                <a:cubicBezTo>
                  <a:pt x="16779" y="5874"/>
                  <a:pt x="17411" y="5960"/>
                  <a:pt x="18060" y="6028"/>
                </a:cubicBezTo>
                <a:cubicBezTo>
                  <a:pt x="17838" y="6848"/>
                  <a:pt x="17633" y="7651"/>
                  <a:pt x="17411" y="8454"/>
                </a:cubicBezTo>
                <a:cubicBezTo>
                  <a:pt x="16864" y="8403"/>
                  <a:pt x="16301" y="8369"/>
                  <a:pt x="15737" y="8318"/>
                </a:cubicBezTo>
                <a:cubicBezTo>
                  <a:pt x="15873" y="7480"/>
                  <a:pt x="16010" y="6643"/>
                  <a:pt x="16130" y="5806"/>
                </a:cubicBezTo>
                <a:close/>
                <a:moveTo>
                  <a:pt x="18453" y="6079"/>
                </a:moveTo>
                <a:lnTo>
                  <a:pt x="19889" y="6250"/>
                </a:lnTo>
                <a:cubicBezTo>
                  <a:pt x="19752" y="7053"/>
                  <a:pt x="19581" y="7856"/>
                  <a:pt x="19427" y="8659"/>
                </a:cubicBezTo>
                <a:cubicBezTo>
                  <a:pt x="18898" y="8608"/>
                  <a:pt x="18385" y="8540"/>
                  <a:pt x="17855" y="8506"/>
                </a:cubicBezTo>
                <a:cubicBezTo>
                  <a:pt x="18060" y="7703"/>
                  <a:pt x="18248" y="6899"/>
                  <a:pt x="18453" y="6079"/>
                </a:cubicBezTo>
                <a:close/>
                <a:moveTo>
                  <a:pt x="20282" y="6301"/>
                </a:moveTo>
                <a:lnTo>
                  <a:pt x="21871" y="6489"/>
                </a:lnTo>
                <a:cubicBezTo>
                  <a:pt x="21785" y="7310"/>
                  <a:pt x="21683" y="8113"/>
                  <a:pt x="21580" y="8916"/>
                </a:cubicBezTo>
                <a:cubicBezTo>
                  <a:pt x="21016" y="8830"/>
                  <a:pt x="20435" y="8762"/>
                  <a:pt x="19872" y="8693"/>
                </a:cubicBezTo>
                <a:cubicBezTo>
                  <a:pt x="20025" y="7908"/>
                  <a:pt x="20162" y="7104"/>
                  <a:pt x="20282" y="6301"/>
                </a:cubicBezTo>
                <a:close/>
                <a:moveTo>
                  <a:pt x="4391" y="7634"/>
                </a:moveTo>
                <a:lnTo>
                  <a:pt x="7006" y="7873"/>
                </a:lnTo>
                <a:cubicBezTo>
                  <a:pt x="6818" y="9086"/>
                  <a:pt x="6613" y="10300"/>
                  <a:pt x="6408" y="11513"/>
                </a:cubicBezTo>
                <a:cubicBezTo>
                  <a:pt x="5587" y="11444"/>
                  <a:pt x="4784" y="11376"/>
                  <a:pt x="3964" y="11308"/>
                </a:cubicBezTo>
                <a:cubicBezTo>
                  <a:pt x="4050" y="10539"/>
                  <a:pt x="4118" y="9770"/>
                  <a:pt x="4221" y="9001"/>
                </a:cubicBezTo>
                <a:cubicBezTo>
                  <a:pt x="4272" y="8557"/>
                  <a:pt x="4323" y="8095"/>
                  <a:pt x="4391" y="7634"/>
                </a:cubicBezTo>
                <a:close/>
                <a:moveTo>
                  <a:pt x="7484" y="7942"/>
                </a:moveTo>
                <a:cubicBezTo>
                  <a:pt x="8150" y="7993"/>
                  <a:pt x="8817" y="8061"/>
                  <a:pt x="9483" y="8130"/>
                </a:cubicBezTo>
                <a:cubicBezTo>
                  <a:pt x="9278" y="9326"/>
                  <a:pt x="9056" y="10539"/>
                  <a:pt x="8817" y="11735"/>
                </a:cubicBezTo>
                <a:cubicBezTo>
                  <a:pt x="8202" y="11684"/>
                  <a:pt x="7569" y="11615"/>
                  <a:pt x="6937" y="11564"/>
                </a:cubicBezTo>
                <a:cubicBezTo>
                  <a:pt x="7159" y="10368"/>
                  <a:pt x="7347" y="9155"/>
                  <a:pt x="7484" y="7942"/>
                </a:cubicBezTo>
                <a:close/>
                <a:moveTo>
                  <a:pt x="9962" y="8164"/>
                </a:moveTo>
                <a:cubicBezTo>
                  <a:pt x="10628" y="8232"/>
                  <a:pt x="11294" y="8301"/>
                  <a:pt x="11944" y="8369"/>
                </a:cubicBezTo>
                <a:lnTo>
                  <a:pt x="12439" y="8420"/>
                </a:lnTo>
                <a:cubicBezTo>
                  <a:pt x="12251" y="9616"/>
                  <a:pt x="12046" y="10812"/>
                  <a:pt x="11858" y="12042"/>
                </a:cubicBezTo>
                <a:lnTo>
                  <a:pt x="9364" y="11803"/>
                </a:lnTo>
                <a:cubicBezTo>
                  <a:pt x="9586" y="10607"/>
                  <a:pt x="9791" y="9394"/>
                  <a:pt x="9962" y="8164"/>
                </a:cubicBezTo>
                <a:close/>
                <a:moveTo>
                  <a:pt x="12764" y="8454"/>
                </a:moveTo>
                <a:cubicBezTo>
                  <a:pt x="13618" y="8540"/>
                  <a:pt x="14472" y="8642"/>
                  <a:pt x="15310" y="8745"/>
                </a:cubicBezTo>
                <a:lnTo>
                  <a:pt x="15292" y="8933"/>
                </a:lnTo>
                <a:cubicBezTo>
                  <a:pt x="15122" y="10060"/>
                  <a:pt x="14917" y="11188"/>
                  <a:pt x="14729" y="12316"/>
                </a:cubicBezTo>
                <a:lnTo>
                  <a:pt x="12337" y="12077"/>
                </a:lnTo>
                <a:cubicBezTo>
                  <a:pt x="12490" y="10863"/>
                  <a:pt x="12610" y="9650"/>
                  <a:pt x="12764" y="8454"/>
                </a:cubicBezTo>
                <a:close/>
                <a:moveTo>
                  <a:pt x="15668" y="8813"/>
                </a:moveTo>
                <a:lnTo>
                  <a:pt x="17292" y="9001"/>
                </a:lnTo>
                <a:cubicBezTo>
                  <a:pt x="17001" y="10146"/>
                  <a:pt x="16745" y="11308"/>
                  <a:pt x="16540" y="12487"/>
                </a:cubicBezTo>
                <a:lnTo>
                  <a:pt x="15207" y="12367"/>
                </a:lnTo>
                <a:cubicBezTo>
                  <a:pt x="15327" y="11359"/>
                  <a:pt x="15446" y="10351"/>
                  <a:pt x="15600" y="9377"/>
                </a:cubicBezTo>
                <a:lnTo>
                  <a:pt x="15668" y="8813"/>
                </a:lnTo>
                <a:close/>
                <a:moveTo>
                  <a:pt x="17719" y="9052"/>
                </a:moveTo>
                <a:lnTo>
                  <a:pt x="19308" y="9240"/>
                </a:lnTo>
                <a:cubicBezTo>
                  <a:pt x="19086" y="10385"/>
                  <a:pt x="18881" y="11547"/>
                  <a:pt x="18710" y="12709"/>
                </a:cubicBezTo>
                <a:lnTo>
                  <a:pt x="16984" y="12538"/>
                </a:lnTo>
                <a:cubicBezTo>
                  <a:pt x="17189" y="11359"/>
                  <a:pt x="17445" y="10197"/>
                  <a:pt x="17719" y="9052"/>
                </a:cubicBezTo>
                <a:close/>
                <a:moveTo>
                  <a:pt x="19752" y="9292"/>
                </a:moveTo>
                <a:cubicBezTo>
                  <a:pt x="20333" y="9360"/>
                  <a:pt x="20914" y="9428"/>
                  <a:pt x="21495" y="9479"/>
                </a:cubicBezTo>
                <a:cubicBezTo>
                  <a:pt x="21341" y="10641"/>
                  <a:pt x="21170" y="11803"/>
                  <a:pt x="21033" y="12965"/>
                </a:cubicBezTo>
                <a:cubicBezTo>
                  <a:pt x="20418" y="12897"/>
                  <a:pt x="19803" y="12811"/>
                  <a:pt x="19188" y="12760"/>
                </a:cubicBezTo>
                <a:cubicBezTo>
                  <a:pt x="19342" y="11598"/>
                  <a:pt x="19547" y="10453"/>
                  <a:pt x="19752" y="9292"/>
                </a:cubicBezTo>
                <a:close/>
                <a:moveTo>
                  <a:pt x="10602" y="1"/>
                </a:moveTo>
                <a:cubicBezTo>
                  <a:pt x="10568" y="1"/>
                  <a:pt x="10534" y="22"/>
                  <a:pt x="10525" y="65"/>
                </a:cubicBezTo>
                <a:cubicBezTo>
                  <a:pt x="10337" y="1620"/>
                  <a:pt x="10167" y="3158"/>
                  <a:pt x="9962" y="4712"/>
                </a:cubicBezTo>
                <a:cubicBezTo>
                  <a:pt x="9244" y="4644"/>
                  <a:pt x="8526" y="4576"/>
                  <a:pt x="7826" y="4507"/>
                </a:cubicBezTo>
                <a:cubicBezTo>
                  <a:pt x="7911" y="3294"/>
                  <a:pt x="7980" y="2081"/>
                  <a:pt x="8048" y="885"/>
                </a:cubicBezTo>
                <a:cubicBezTo>
                  <a:pt x="8048" y="821"/>
                  <a:pt x="7994" y="786"/>
                  <a:pt x="7944" y="786"/>
                </a:cubicBezTo>
                <a:cubicBezTo>
                  <a:pt x="7900" y="786"/>
                  <a:pt x="7860" y="812"/>
                  <a:pt x="7860" y="868"/>
                </a:cubicBezTo>
                <a:cubicBezTo>
                  <a:pt x="7774" y="2081"/>
                  <a:pt x="7638" y="3294"/>
                  <a:pt x="7501" y="4490"/>
                </a:cubicBezTo>
                <a:cubicBezTo>
                  <a:pt x="6647" y="4422"/>
                  <a:pt x="5810" y="4354"/>
                  <a:pt x="4972" y="4285"/>
                </a:cubicBezTo>
                <a:cubicBezTo>
                  <a:pt x="5229" y="2901"/>
                  <a:pt x="5502" y="1534"/>
                  <a:pt x="5792" y="150"/>
                </a:cubicBezTo>
                <a:cubicBezTo>
                  <a:pt x="5803" y="96"/>
                  <a:pt x="5752" y="55"/>
                  <a:pt x="5708" y="55"/>
                </a:cubicBezTo>
                <a:cubicBezTo>
                  <a:pt x="5684" y="55"/>
                  <a:pt x="5662" y="68"/>
                  <a:pt x="5656" y="99"/>
                </a:cubicBezTo>
                <a:cubicBezTo>
                  <a:pt x="5229" y="1466"/>
                  <a:pt x="4887" y="2850"/>
                  <a:pt x="4614" y="4251"/>
                </a:cubicBezTo>
                <a:cubicBezTo>
                  <a:pt x="3435" y="4166"/>
                  <a:pt x="2239" y="4080"/>
                  <a:pt x="1043" y="4012"/>
                </a:cubicBezTo>
                <a:cubicBezTo>
                  <a:pt x="906" y="4029"/>
                  <a:pt x="906" y="4217"/>
                  <a:pt x="1025" y="4251"/>
                </a:cubicBezTo>
                <a:lnTo>
                  <a:pt x="4562" y="4610"/>
                </a:lnTo>
                <a:cubicBezTo>
                  <a:pt x="4391" y="5515"/>
                  <a:pt x="4238" y="6438"/>
                  <a:pt x="4101" y="7361"/>
                </a:cubicBezTo>
                <a:cubicBezTo>
                  <a:pt x="2768" y="7258"/>
                  <a:pt x="1435" y="7173"/>
                  <a:pt x="103" y="7104"/>
                </a:cubicBezTo>
                <a:cubicBezTo>
                  <a:pt x="0" y="7104"/>
                  <a:pt x="0" y="7258"/>
                  <a:pt x="103" y="7275"/>
                </a:cubicBezTo>
                <a:lnTo>
                  <a:pt x="4067" y="7634"/>
                </a:lnTo>
                <a:cubicBezTo>
                  <a:pt x="3896" y="8847"/>
                  <a:pt x="3725" y="10077"/>
                  <a:pt x="3554" y="11291"/>
                </a:cubicBezTo>
                <a:cubicBezTo>
                  <a:pt x="2649" y="11222"/>
                  <a:pt x="1726" y="11154"/>
                  <a:pt x="820" y="11103"/>
                </a:cubicBezTo>
                <a:cubicBezTo>
                  <a:pt x="632" y="11103"/>
                  <a:pt x="615" y="11376"/>
                  <a:pt x="803" y="11393"/>
                </a:cubicBezTo>
                <a:cubicBezTo>
                  <a:pt x="1709" y="11479"/>
                  <a:pt x="2597" y="11581"/>
                  <a:pt x="3503" y="11666"/>
                </a:cubicBezTo>
                <a:cubicBezTo>
                  <a:pt x="3247" y="13409"/>
                  <a:pt x="2922" y="15135"/>
                  <a:pt x="2495" y="16844"/>
                </a:cubicBezTo>
                <a:cubicBezTo>
                  <a:pt x="2484" y="16977"/>
                  <a:pt x="2595" y="17067"/>
                  <a:pt x="2712" y="17067"/>
                </a:cubicBezTo>
                <a:cubicBezTo>
                  <a:pt x="2775" y="17067"/>
                  <a:pt x="2840" y="17040"/>
                  <a:pt x="2888" y="16980"/>
                </a:cubicBezTo>
                <a:cubicBezTo>
                  <a:pt x="3469" y="15272"/>
                  <a:pt x="3742" y="13495"/>
                  <a:pt x="3930" y="11701"/>
                </a:cubicBezTo>
                <a:cubicBezTo>
                  <a:pt x="4733" y="11786"/>
                  <a:pt x="5553" y="11854"/>
                  <a:pt x="6356" y="11940"/>
                </a:cubicBezTo>
                <a:cubicBezTo>
                  <a:pt x="6237" y="12743"/>
                  <a:pt x="6100" y="13546"/>
                  <a:pt x="5963" y="14349"/>
                </a:cubicBezTo>
                <a:cubicBezTo>
                  <a:pt x="5963" y="14467"/>
                  <a:pt x="6054" y="14534"/>
                  <a:pt x="6143" y="14534"/>
                </a:cubicBezTo>
                <a:cubicBezTo>
                  <a:pt x="6210" y="14534"/>
                  <a:pt x="6276" y="14497"/>
                  <a:pt x="6305" y="14417"/>
                </a:cubicBezTo>
                <a:cubicBezTo>
                  <a:pt x="6527" y="13614"/>
                  <a:pt x="6715" y="12811"/>
                  <a:pt x="6869" y="11991"/>
                </a:cubicBezTo>
                <a:lnTo>
                  <a:pt x="8748" y="12162"/>
                </a:lnTo>
                <a:cubicBezTo>
                  <a:pt x="8543" y="13256"/>
                  <a:pt x="8321" y="14332"/>
                  <a:pt x="8133" y="15425"/>
                </a:cubicBezTo>
                <a:cubicBezTo>
                  <a:pt x="8113" y="15554"/>
                  <a:pt x="8238" y="15637"/>
                  <a:pt x="8359" y="15637"/>
                </a:cubicBezTo>
                <a:cubicBezTo>
                  <a:pt x="8446" y="15637"/>
                  <a:pt x="8532" y="15594"/>
                  <a:pt x="8560" y="15494"/>
                </a:cubicBezTo>
                <a:cubicBezTo>
                  <a:pt x="8834" y="14417"/>
                  <a:pt x="9073" y="13324"/>
                  <a:pt x="9295" y="12213"/>
                </a:cubicBezTo>
                <a:cubicBezTo>
                  <a:pt x="10132" y="12299"/>
                  <a:pt x="10970" y="12384"/>
                  <a:pt x="11807" y="12470"/>
                </a:cubicBezTo>
                <a:cubicBezTo>
                  <a:pt x="11653" y="13495"/>
                  <a:pt x="11516" y="14520"/>
                  <a:pt x="11465" y="15545"/>
                </a:cubicBezTo>
                <a:cubicBezTo>
                  <a:pt x="11455" y="15647"/>
                  <a:pt x="11554" y="15712"/>
                  <a:pt x="11643" y="15712"/>
                </a:cubicBezTo>
                <a:cubicBezTo>
                  <a:pt x="11703" y="15712"/>
                  <a:pt x="11759" y="15682"/>
                  <a:pt x="11773" y="15613"/>
                </a:cubicBezTo>
                <a:cubicBezTo>
                  <a:pt x="11995" y="14588"/>
                  <a:pt x="12166" y="13563"/>
                  <a:pt x="12302" y="12521"/>
                </a:cubicBezTo>
                <a:cubicBezTo>
                  <a:pt x="13088" y="12589"/>
                  <a:pt x="13874" y="12675"/>
                  <a:pt x="14677" y="12777"/>
                </a:cubicBezTo>
                <a:cubicBezTo>
                  <a:pt x="14421" y="14315"/>
                  <a:pt x="14182" y="15870"/>
                  <a:pt x="14062" y="17407"/>
                </a:cubicBezTo>
                <a:cubicBezTo>
                  <a:pt x="14052" y="17528"/>
                  <a:pt x="14166" y="17607"/>
                  <a:pt x="14272" y="17607"/>
                </a:cubicBezTo>
                <a:cubicBezTo>
                  <a:pt x="14346" y="17607"/>
                  <a:pt x="14417" y="17568"/>
                  <a:pt x="14438" y="17476"/>
                </a:cubicBezTo>
                <a:cubicBezTo>
                  <a:pt x="14763" y="15955"/>
                  <a:pt x="14985" y="14383"/>
                  <a:pt x="15173" y="12828"/>
                </a:cubicBezTo>
                <a:lnTo>
                  <a:pt x="16488" y="12982"/>
                </a:lnTo>
                <a:cubicBezTo>
                  <a:pt x="16266" y="14264"/>
                  <a:pt x="16164" y="15579"/>
                  <a:pt x="16181" y="16895"/>
                </a:cubicBezTo>
                <a:cubicBezTo>
                  <a:pt x="16181" y="17029"/>
                  <a:pt x="16298" y="17102"/>
                  <a:pt x="16410" y="17102"/>
                </a:cubicBezTo>
                <a:cubicBezTo>
                  <a:pt x="16511" y="17102"/>
                  <a:pt x="16608" y="17042"/>
                  <a:pt x="16608" y="16912"/>
                </a:cubicBezTo>
                <a:cubicBezTo>
                  <a:pt x="16591" y="15613"/>
                  <a:pt x="16693" y="14298"/>
                  <a:pt x="16916" y="13016"/>
                </a:cubicBezTo>
                <a:lnTo>
                  <a:pt x="18658" y="13221"/>
                </a:lnTo>
                <a:cubicBezTo>
                  <a:pt x="18453" y="14691"/>
                  <a:pt x="18385" y="16177"/>
                  <a:pt x="18436" y="17664"/>
                </a:cubicBezTo>
                <a:cubicBezTo>
                  <a:pt x="18445" y="17809"/>
                  <a:pt x="18565" y="17887"/>
                  <a:pt x="18676" y="17887"/>
                </a:cubicBezTo>
                <a:cubicBezTo>
                  <a:pt x="18773" y="17887"/>
                  <a:pt x="18863" y="17826"/>
                  <a:pt x="18863" y="17698"/>
                </a:cubicBezTo>
                <a:cubicBezTo>
                  <a:pt x="18829" y="16211"/>
                  <a:pt x="18915" y="14742"/>
                  <a:pt x="19120" y="13273"/>
                </a:cubicBezTo>
                <a:cubicBezTo>
                  <a:pt x="19752" y="13341"/>
                  <a:pt x="20367" y="13409"/>
                  <a:pt x="20982" y="13478"/>
                </a:cubicBezTo>
                <a:cubicBezTo>
                  <a:pt x="20777" y="15220"/>
                  <a:pt x="20760" y="16980"/>
                  <a:pt x="20914" y="18740"/>
                </a:cubicBezTo>
                <a:cubicBezTo>
                  <a:pt x="20921" y="18861"/>
                  <a:pt x="21001" y="18913"/>
                  <a:pt x="21092" y="18913"/>
                </a:cubicBezTo>
                <a:cubicBezTo>
                  <a:pt x="21220" y="18913"/>
                  <a:pt x="21368" y="18808"/>
                  <a:pt x="21358" y="18638"/>
                </a:cubicBezTo>
                <a:cubicBezTo>
                  <a:pt x="21221" y="16929"/>
                  <a:pt x="21256" y="15220"/>
                  <a:pt x="21478" y="13512"/>
                </a:cubicBezTo>
                <a:cubicBezTo>
                  <a:pt x="22195" y="13597"/>
                  <a:pt x="22930" y="13666"/>
                  <a:pt x="23648" y="13734"/>
                </a:cubicBezTo>
                <a:cubicBezTo>
                  <a:pt x="23653" y="13734"/>
                  <a:pt x="23659" y="13734"/>
                  <a:pt x="23664" y="13734"/>
                </a:cubicBezTo>
                <a:cubicBezTo>
                  <a:pt x="23922" y="13734"/>
                  <a:pt x="23932" y="13340"/>
                  <a:pt x="23665" y="13307"/>
                </a:cubicBezTo>
                <a:cubicBezTo>
                  <a:pt x="22964" y="13204"/>
                  <a:pt x="22247" y="13102"/>
                  <a:pt x="21529" y="13016"/>
                </a:cubicBezTo>
                <a:cubicBezTo>
                  <a:pt x="21649" y="11854"/>
                  <a:pt x="21819" y="10693"/>
                  <a:pt x="21973" y="9531"/>
                </a:cubicBezTo>
                <a:cubicBezTo>
                  <a:pt x="22588" y="9582"/>
                  <a:pt x="23186" y="9633"/>
                  <a:pt x="23801" y="9684"/>
                </a:cubicBezTo>
                <a:cubicBezTo>
                  <a:pt x="23807" y="9685"/>
                  <a:pt x="23812" y="9685"/>
                  <a:pt x="23818" y="9685"/>
                </a:cubicBezTo>
                <a:cubicBezTo>
                  <a:pt x="24075" y="9685"/>
                  <a:pt x="24086" y="9291"/>
                  <a:pt x="23818" y="9257"/>
                </a:cubicBezTo>
                <a:cubicBezTo>
                  <a:pt x="23238" y="9155"/>
                  <a:pt x="22640" y="9069"/>
                  <a:pt x="22041" y="8984"/>
                </a:cubicBezTo>
                <a:cubicBezTo>
                  <a:pt x="22144" y="8181"/>
                  <a:pt x="22229" y="7361"/>
                  <a:pt x="22281" y="6558"/>
                </a:cubicBezTo>
                <a:lnTo>
                  <a:pt x="23562" y="6712"/>
                </a:lnTo>
                <a:cubicBezTo>
                  <a:pt x="23577" y="6714"/>
                  <a:pt x="23591" y="6715"/>
                  <a:pt x="23604" y="6715"/>
                </a:cubicBezTo>
                <a:cubicBezTo>
                  <a:pt x="23855" y="6715"/>
                  <a:pt x="23872" y="6283"/>
                  <a:pt x="23596" y="6250"/>
                </a:cubicBezTo>
                <a:lnTo>
                  <a:pt x="22315" y="6096"/>
                </a:lnTo>
                <a:cubicBezTo>
                  <a:pt x="22366" y="4969"/>
                  <a:pt x="22349" y="3824"/>
                  <a:pt x="22247" y="2696"/>
                </a:cubicBezTo>
                <a:cubicBezTo>
                  <a:pt x="22239" y="2632"/>
                  <a:pt x="22182" y="2602"/>
                  <a:pt x="22124" y="2602"/>
                </a:cubicBezTo>
                <a:cubicBezTo>
                  <a:pt x="22058" y="2602"/>
                  <a:pt x="21990" y="2641"/>
                  <a:pt x="21990" y="2713"/>
                </a:cubicBezTo>
                <a:cubicBezTo>
                  <a:pt x="22041" y="3824"/>
                  <a:pt x="22007" y="4935"/>
                  <a:pt x="21905" y="6045"/>
                </a:cubicBezTo>
                <a:lnTo>
                  <a:pt x="20350" y="5857"/>
                </a:lnTo>
                <a:cubicBezTo>
                  <a:pt x="20538" y="4678"/>
                  <a:pt x="20675" y="3499"/>
                  <a:pt x="20743" y="2303"/>
                </a:cubicBezTo>
                <a:cubicBezTo>
                  <a:pt x="20743" y="2222"/>
                  <a:pt x="20676" y="2179"/>
                  <a:pt x="20613" y="2179"/>
                </a:cubicBezTo>
                <a:cubicBezTo>
                  <a:pt x="20557" y="2179"/>
                  <a:pt x="20504" y="2214"/>
                  <a:pt x="20504" y="2286"/>
                </a:cubicBezTo>
                <a:cubicBezTo>
                  <a:pt x="20384" y="3465"/>
                  <a:pt x="20196" y="4644"/>
                  <a:pt x="19974" y="5806"/>
                </a:cubicBezTo>
                <a:lnTo>
                  <a:pt x="18556" y="5635"/>
                </a:lnTo>
                <a:cubicBezTo>
                  <a:pt x="18812" y="4507"/>
                  <a:pt x="19051" y="3363"/>
                  <a:pt x="19222" y="2218"/>
                </a:cubicBezTo>
                <a:cubicBezTo>
                  <a:pt x="19233" y="2146"/>
                  <a:pt x="19162" y="2099"/>
                  <a:pt x="19101" y="2099"/>
                </a:cubicBezTo>
                <a:cubicBezTo>
                  <a:pt x="19060" y="2099"/>
                  <a:pt x="19024" y="2119"/>
                  <a:pt x="19017" y="2167"/>
                </a:cubicBezTo>
                <a:cubicBezTo>
                  <a:pt x="18778" y="3311"/>
                  <a:pt x="18488" y="4456"/>
                  <a:pt x="18180" y="5584"/>
                </a:cubicBezTo>
                <a:cubicBezTo>
                  <a:pt x="17531" y="5515"/>
                  <a:pt x="16864" y="5430"/>
                  <a:pt x="16215" y="5362"/>
                </a:cubicBezTo>
                <a:cubicBezTo>
                  <a:pt x="16420" y="3858"/>
                  <a:pt x="16625" y="2372"/>
                  <a:pt x="16711" y="868"/>
                </a:cubicBezTo>
                <a:cubicBezTo>
                  <a:pt x="16711" y="838"/>
                  <a:pt x="16682" y="820"/>
                  <a:pt x="16654" y="820"/>
                </a:cubicBezTo>
                <a:cubicBezTo>
                  <a:pt x="16634" y="820"/>
                  <a:pt x="16615" y="829"/>
                  <a:pt x="16608" y="851"/>
                </a:cubicBezTo>
                <a:cubicBezTo>
                  <a:pt x="16283" y="2320"/>
                  <a:pt x="16027" y="3807"/>
                  <a:pt x="15822" y="5310"/>
                </a:cubicBezTo>
                <a:cubicBezTo>
                  <a:pt x="14968" y="5208"/>
                  <a:pt x="14113" y="5122"/>
                  <a:pt x="13259" y="5037"/>
                </a:cubicBezTo>
                <a:cubicBezTo>
                  <a:pt x="13464" y="3516"/>
                  <a:pt x="13652" y="1996"/>
                  <a:pt x="13840" y="492"/>
                </a:cubicBezTo>
                <a:cubicBezTo>
                  <a:pt x="13849" y="420"/>
                  <a:pt x="13800" y="381"/>
                  <a:pt x="13748" y="381"/>
                </a:cubicBezTo>
                <a:cubicBezTo>
                  <a:pt x="13701" y="381"/>
                  <a:pt x="13651" y="411"/>
                  <a:pt x="13635" y="475"/>
                </a:cubicBezTo>
                <a:cubicBezTo>
                  <a:pt x="13396" y="1979"/>
                  <a:pt x="13174" y="3482"/>
                  <a:pt x="12952" y="5003"/>
                </a:cubicBezTo>
                <a:cubicBezTo>
                  <a:pt x="12097" y="4917"/>
                  <a:pt x="11226" y="4815"/>
                  <a:pt x="10372" y="4730"/>
                </a:cubicBezTo>
                <a:cubicBezTo>
                  <a:pt x="10525" y="3175"/>
                  <a:pt x="10628" y="1620"/>
                  <a:pt x="10679" y="65"/>
                </a:cubicBezTo>
                <a:cubicBezTo>
                  <a:pt x="10671" y="22"/>
                  <a:pt x="10636" y="1"/>
                  <a:pt x="1060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Google Shape;230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13"/>
          <p:cNvSpPr txBox="1">
            <a:spLocks noGrp="1"/>
          </p:cNvSpPr>
          <p:nvPr>
            <p:ph type="title"/>
          </p:nvPr>
        </p:nvSpPr>
        <p:spPr>
          <a:xfrm>
            <a:off x="1651725" y="1543838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title" idx="2" hasCustomPrompt="1"/>
          </p:nvPr>
        </p:nvSpPr>
        <p:spPr>
          <a:xfrm>
            <a:off x="962775" y="1496138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3" name="Google Shape;233;p13"/>
          <p:cNvSpPr txBox="1">
            <a:spLocks noGrp="1"/>
          </p:cNvSpPr>
          <p:nvPr>
            <p:ph type="subTitle" idx="1"/>
          </p:nvPr>
        </p:nvSpPr>
        <p:spPr>
          <a:xfrm>
            <a:off x="1651725" y="2006463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13"/>
          <p:cNvSpPr txBox="1">
            <a:spLocks noGrp="1"/>
          </p:cNvSpPr>
          <p:nvPr>
            <p:ph type="title" idx="3"/>
          </p:nvPr>
        </p:nvSpPr>
        <p:spPr>
          <a:xfrm>
            <a:off x="2713350" y="537875"/>
            <a:ext cx="37173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13"/>
          <p:cNvSpPr txBox="1">
            <a:spLocks noGrp="1"/>
          </p:cNvSpPr>
          <p:nvPr>
            <p:ph type="title" idx="4"/>
          </p:nvPr>
        </p:nvSpPr>
        <p:spPr>
          <a:xfrm>
            <a:off x="5844813" y="1543850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title" idx="5" hasCustomPrompt="1"/>
          </p:nvPr>
        </p:nvSpPr>
        <p:spPr>
          <a:xfrm>
            <a:off x="5155863" y="1496150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7" name="Google Shape;237;p13"/>
          <p:cNvSpPr txBox="1">
            <a:spLocks noGrp="1"/>
          </p:cNvSpPr>
          <p:nvPr>
            <p:ph type="subTitle" idx="6"/>
          </p:nvPr>
        </p:nvSpPr>
        <p:spPr>
          <a:xfrm>
            <a:off x="5844813" y="2006475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13"/>
          <p:cNvSpPr txBox="1">
            <a:spLocks noGrp="1"/>
          </p:cNvSpPr>
          <p:nvPr>
            <p:ph type="title" idx="7"/>
          </p:nvPr>
        </p:nvSpPr>
        <p:spPr>
          <a:xfrm>
            <a:off x="1651725" y="3377588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9" name="Google Shape;239;p13"/>
          <p:cNvSpPr txBox="1">
            <a:spLocks noGrp="1"/>
          </p:cNvSpPr>
          <p:nvPr>
            <p:ph type="title" idx="8" hasCustomPrompt="1"/>
          </p:nvPr>
        </p:nvSpPr>
        <p:spPr>
          <a:xfrm>
            <a:off x="962775" y="3329888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40" name="Google Shape;240;p13"/>
          <p:cNvSpPr txBox="1">
            <a:spLocks noGrp="1"/>
          </p:cNvSpPr>
          <p:nvPr>
            <p:ph type="subTitle" idx="9"/>
          </p:nvPr>
        </p:nvSpPr>
        <p:spPr>
          <a:xfrm>
            <a:off x="1651725" y="3840213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1" name="Google Shape;241;p13"/>
          <p:cNvSpPr txBox="1">
            <a:spLocks noGrp="1"/>
          </p:cNvSpPr>
          <p:nvPr>
            <p:ph type="title" idx="13"/>
          </p:nvPr>
        </p:nvSpPr>
        <p:spPr>
          <a:xfrm>
            <a:off x="5844813" y="3377600"/>
            <a:ext cx="23364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2" name="Google Shape;242;p13"/>
          <p:cNvSpPr txBox="1">
            <a:spLocks noGrp="1"/>
          </p:cNvSpPr>
          <p:nvPr>
            <p:ph type="title" idx="14" hasCustomPrompt="1"/>
          </p:nvPr>
        </p:nvSpPr>
        <p:spPr>
          <a:xfrm>
            <a:off x="5155863" y="3329900"/>
            <a:ext cx="699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 b="1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43" name="Google Shape;243;p13"/>
          <p:cNvSpPr txBox="1">
            <a:spLocks noGrp="1"/>
          </p:cNvSpPr>
          <p:nvPr>
            <p:ph type="subTitle" idx="15"/>
          </p:nvPr>
        </p:nvSpPr>
        <p:spPr>
          <a:xfrm>
            <a:off x="5844813" y="3840225"/>
            <a:ext cx="2336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44" name="Google Shape;244;p13"/>
          <p:cNvGrpSpPr/>
          <p:nvPr/>
        </p:nvGrpSpPr>
        <p:grpSpPr>
          <a:xfrm>
            <a:off x="397551" y="281000"/>
            <a:ext cx="457711" cy="445973"/>
            <a:chOff x="397551" y="281000"/>
            <a:chExt cx="457711" cy="445973"/>
          </a:xfrm>
        </p:grpSpPr>
        <p:sp>
          <p:nvSpPr>
            <p:cNvPr id="245" name="Google Shape;245;p13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bg>
      <p:bgPr>
        <a:solidFill>
          <a:schemeClr val="accent3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5"/>
          <p:cNvSpPr txBox="1">
            <a:spLocks noGrp="1"/>
          </p:cNvSpPr>
          <p:nvPr>
            <p:ph type="subTitle" idx="1"/>
          </p:nvPr>
        </p:nvSpPr>
        <p:spPr>
          <a:xfrm>
            <a:off x="2028888" y="2897725"/>
            <a:ext cx="5086200" cy="7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15"/>
          <p:cNvSpPr txBox="1">
            <a:spLocks noGrp="1"/>
          </p:cNvSpPr>
          <p:nvPr>
            <p:ph type="title"/>
          </p:nvPr>
        </p:nvSpPr>
        <p:spPr>
          <a:xfrm>
            <a:off x="2365038" y="1484075"/>
            <a:ext cx="4413900" cy="13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grpSp>
        <p:nvGrpSpPr>
          <p:cNvPr id="281" name="Google Shape;281;p15"/>
          <p:cNvGrpSpPr/>
          <p:nvPr/>
        </p:nvGrpSpPr>
        <p:grpSpPr>
          <a:xfrm flipH="1">
            <a:off x="7788775" y="3530476"/>
            <a:ext cx="1061341" cy="1184004"/>
            <a:chOff x="7723125" y="3659426"/>
            <a:chExt cx="1061341" cy="1184004"/>
          </a:xfrm>
        </p:grpSpPr>
        <p:sp>
          <p:nvSpPr>
            <p:cNvPr id="282" name="Google Shape;282;p15"/>
            <p:cNvSpPr/>
            <p:nvPr/>
          </p:nvSpPr>
          <p:spPr>
            <a:xfrm rot="1164162">
              <a:off x="7971346" y="3773363"/>
              <a:ext cx="636205" cy="458881"/>
            </a:xfrm>
            <a:custGeom>
              <a:avLst/>
              <a:gdLst/>
              <a:ahLst/>
              <a:cxnLst/>
              <a:rect l="l" t="t" r="r" b="b"/>
              <a:pathLst>
                <a:path w="21204" h="15294" extrusionOk="0">
                  <a:moveTo>
                    <a:pt x="19508" y="1"/>
                  </a:moveTo>
                  <a:cubicBezTo>
                    <a:pt x="19184" y="1"/>
                    <a:pt x="18885" y="221"/>
                    <a:pt x="18822" y="563"/>
                  </a:cubicBezTo>
                  <a:cubicBezTo>
                    <a:pt x="18760" y="546"/>
                    <a:pt x="18696" y="537"/>
                    <a:pt x="18632" y="537"/>
                  </a:cubicBezTo>
                  <a:cubicBezTo>
                    <a:pt x="18448" y="537"/>
                    <a:pt x="18265" y="607"/>
                    <a:pt x="18138" y="734"/>
                  </a:cubicBezTo>
                  <a:lnTo>
                    <a:pt x="18001" y="563"/>
                  </a:lnTo>
                  <a:cubicBezTo>
                    <a:pt x="17873" y="407"/>
                    <a:pt x="17724" y="342"/>
                    <a:pt x="17579" y="342"/>
                  </a:cubicBezTo>
                  <a:cubicBezTo>
                    <a:pt x="17280" y="342"/>
                    <a:pt x="16994" y="617"/>
                    <a:pt x="16925" y="939"/>
                  </a:cubicBezTo>
                  <a:cubicBezTo>
                    <a:pt x="16549" y="990"/>
                    <a:pt x="16207" y="1315"/>
                    <a:pt x="16378" y="1725"/>
                  </a:cubicBezTo>
                  <a:cubicBezTo>
                    <a:pt x="16429" y="1862"/>
                    <a:pt x="16481" y="1998"/>
                    <a:pt x="16549" y="2135"/>
                  </a:cubicBezTo>
                  <a:cubicBezTo>
                    <a:pt x="16259" y="1862"/>
                    <a:pt x="15951" y="1571"/>
                    <a:pt x="15644" y="1315"/>
                  </a:cubicBezTo>
                  <a:cubicBezTo>
                    <a:pt x="15513" y="1185"/>
                    <a:pt x="15368" y="1130"/>
                    <a:pt x="15227" y="1130"/>
                  </a:cubicBezTo>
                  <a:cubicBezTo>
                    <a:pt x="14761" y="1130"/>
                    <a:pt x="14356" y="1736"/>
                    <a:pt x="14789" y="2169"/>
                  </a:cubicBezTo>
                  <a:cubicBezTo>
                    <a:pt x="15302" y="2750"/>
                    <a:pt x="15763" y="3365"/>
                    <a:pt x="16173" y="3998"/>
                  </a:cubicBezTo>
                  <a:cubicBezTo>
                    <a:pt x="15575" y="3639"/>
                    <a:pt x="14926" y="3331"/>
                    <a:pt x="14260" y="3109"/>
                  </a:cubicBezTo>
                  <a:cubicBezTo>
                    <a:pt x="14218" y="3098"/>
                    <a:pt x="14178" y="3092"/>
                    <a:pt x="14138" y="3092"/>
                  </a:cubicBezTo>
                  <a:cubicBezTo>
                    <a:pt x="13822" y="3092"/>
                    <a:pt x="13597" y="3437"/>
                    <a:pt x="13764" y="3741"/>
                  </a:cubicBezTo>
                  <a:cubicBezTo>
                    <a:pt x="13901" y="3980"/>
                    <a:pt x="14106" y="4185"/>
                    <a:pt x="14345" y="4322"/>
                  </a:cubicBezTo>
                  <a:cubicBezTo>
                    <a:pt x="14397" y="4359"/>
                    <a:pt x="14455" y="4377"/>
                    <a:pt x="14511" y="4377"/>
                  </a:cubicBezTo>
                  <a:cubicBezTo>
                    <a:pt x="14585" y="4377"/>
                    <a:pt x="14655" y="4346"/>
                    <a:pt x="14704" y="4288"/>
                  </a:cubicBezTo>
                  <a:lnTo>
                    <a:pt x="14789" y="4339"/>
                  </a:lnTo>
                  <a:cubicBezTo>
                    <a:pt x="14653" y="4459"/>
                    <a:pt x="14584" y="4647"/>
                    <a:pt x="14601" y="4818"/>
                  </a:cubicBezTo>
                  <a:cubicBezTo>
                    <a:pt x="13012" y="3417"/>
                    <a:pt x="11440" y="2016"/>
                    <a:pt x="9663" y="854"/>
                  </a:cubicBezTo>
                  <a:cubicBezTo>
                    <a:pt x="9552" y="782"/>
                    <a:pt x="9443" y="750"/>
                    <a:pt x="9342" y="750"/>
                  </a:cubicBezTo>
                  <a:cubicBezTo>
                    <a:pt x="8915" y="750"/>
                    <a:pt x="8622" y="1307"/>
                    <a:pt x="8843" y="1708"/>
                  </a:cubicBezTo>
                  <a:cubicBezTo>
                    <a:pt x="8467" y="1469"/>
                    <a:pt x="8091" y="1247"/>
                    <a:pt x="7681" y="1059"/>
                  </a:cubicBezTo>
                  <a:cubicBezTo>
                    <a:pt x="7585" y="1004"/>
                    <a:pt x="7486" y="980"/>
                    <a:pt x="7392" y="980"/>
                  </a:cubicBezTo>
                  <a:cubicBezTo>
                    <a:pt x="6986" y="980"/>
                    <a:pt x="6656" y="1432"/>
                    <a:pt x="6878" y="1862"/>
                  </a:cubicBezTo>
                  <a:cubicBezTo>
                    <a:pt x="7323" y="2648"/>
                    <a:pt x="7801" y="3417"/>
                    <a:pt x="8348" y="4151"/>
                  </a:cubicBezTo>
                  <a:cubicBezTo>
                    <a:pt x="7801" y="3724"/>
                    <a:pt x="7220" y="3348"/>
                    <a:pt x="6605" y="3024"/>
                  </a:cubicBezTo>
                  <a:cubicBezTo>
                    <a:pt x="6519" y="2978"/>
                    <a:pt x="6429" y="2957"/>
                    <a:pt x="6342" y="2957"/>
                  </a:cubicBezTo>
                  <a:cubicBezTo>
                    <a:pt x="5941" y="2957"/>
                    <a:pt x="5584" y="3389"/>
                    <a:pt x="5836" y="3810"/>
                  </a:cubicBezTo>
                  <a:cubicBezTo>
                    <a:pt x="6212" y="4408"/>
                    <a:pt x="6639" y="4989"/>
                    <a:pt x="7083" y="5552"/>
                  </a:cubicBezTo>
                  <a:cubicBezTo>
                    <a:pt x="6571" y="5125"/>
                    <a:pt x="6058" y="4698"/>
                    <a:pt x="5528" y="4288"/>
                  </a:cubicBezTo>
                  <a:cubicBezTo>
                    <a:pt x="5432" y="4212"/>
                    <a:pt x="5335" y="4179"/>
                    <a:pt x="5245" y="4179"/>
                  </a:cubicBezTo>
                  <a:cubicBezTo>
                    <a:pt x="4891" y="4179"/>
                    <a:pt x="4630" y="4686"/>
                    <a:pt x="4794" y="5040"/>
                  </a:cubicBezTo>
                  <a:cubicBezTo>
                    <a:pt x="5375" y="6321"/>
                    <a:pt x="6246" y="7415"/>
                    <a:pt x="7135" y="8491"/>
                  </a:cubicBezTo>
                  <a:cubicBezTo>
                    <a:pt x="6246" y="7620"/>
                    <a:pt x="5289" y="6800"/>
                    <a:pt x="4298" y="6082"/>
                  </a:cubicBezTo>
                  <a:cubicBezTo>
                    <a:pt x="4203" y="6014"/>
                    <a:pt x="4106" y="5985"/>
                    <a:pt x="4015" y="5985"/>
                  </a:cubicBezTo>
                  <a:cubicBezTo>
                    <a:pt x="3646" y="5985"/>
                    <a:pt x="3355" y="6461"/>
                    <a:pt x="3546" y="6817"/>
                  </a:cubicBezTo>
                  <a:cubicBezTo>
                    <a:pt x="4110" y="7825"/>
                    <a:pt x="4760" y="8782"/>
                    <a:pt x="5409" y="9738"/>
                  </a:cubicBezTo>
                  <a:cubicBezTo>
                    <a:pt x="4606" y="8987"/>
                    <a:pt x="3803" y="8252"/>
                    <a:pt x="2846" y="7705"/>
                  </a:cubicBezTo>
                  <a:cubicBezTo>
                    <a:pt x="2770" y="7658"/>
                    <a:pt x="2686" y="7637"/>
                    <a:pt x="2602" y="7637"/>
                  </a:cubicBezTo>
                  <a:cubicBezTo>
                    <a:pt x="2289" y="7637"/>
                    <a:pt x="1976" y="7932"/>
                    <a:pt x="2111" y="8269"/>
                  </a:cubicBezTo>
                  <a:cubicBezTo>
                    <a:pt x="2658" y="9704"/>
                    <a:pt x="3529" y="10917"/>
                    <a:pt x="4350" y="12182"/>
                  </a:cubicBezTo>
                  <a:cubicBezTo>
                    <a:pt x="3683" y="11703"/>
                    <a:pt x="3051" y="11174"/>
                    <a:pt x="2419" y="10627"/>
                  </a:cubicBezTo>
                  <a:cubicBezTo>
                    <a:pt x="2313" y="10538"/>
                    <a:pt x="2193" y="10500"/>
                    <a:pt x="2076" y="10500"/>
                  </a:cubicBezTo>
                  <a:cubicBezTo>
                    <a:pt x="1721" y="10500"/>
                    <a:pt x="1401" y="10856"/>
                    <a:pt x="1633" y="11242"/>
                  </a:cubicBezTo>
                  <a:cubicBezTo>
                    <a:pt x="1923" y="11738"/>
                    <a:pt x="2197" y="12250"/>
                    <a:pt x="2436" y="12797"/>
                  </a:cubicBezTo>
                  <a:cubicBezTo>
                    <a:pt x="2145" y="12643"/>
                    <a:pt x="1872" y="12506"/>
                    <a:pt x="1599" y="12336"/>
                  </a:cubicBezTo>
                  <a:cubicBezTo>
                    <a:pt x="1520" y="12291"/>
                    <a:pt x="1439" y="12272"/>
                    <a:pt x="1360" y="12272"/>
                  </a:cubicBezTo>
                  <a:cubicBezTo>
                    <a:pt x="1014" y="12272"/>
                    <a:pt x="720" y="12657"/>
                    <a:pt x="915" y="13019"/>
                  </a:cubicBezTo>
                  <a:cubicBezTo>
                    <a:pt x="1069" y="13258"/>
                    <a:pt x="1189" y="13515"/>
                    <a:pt x="1291" y="13788"/>
                  </a:cubicBezTo>
                  <a:cubicBezTo>
                    <a:pt x="1154" y="13737"/>
                    <a:pt x="1001" y="13685"/>
                    <a:pt x="864" y="13600"/>
                  </a:cubicBezTo>
                  <a:cubicBezTo>
                    <a:pt x="788" y="13558"/>
                    <a:pt x="712" y="13539"/>
                    <a:pt x="640" y="13539"/>
                  </a:cubicBezTo>
                  <a:cubicBezTo>
                    <a:pt x="273" y="13539"/>
                    <a:pt x="0" y="14021"/>
                    <a:pt x="300" y="14335"/>
                  </a:cubicBezTo>
                  <a:cubicBezTo>
                    <a:pt x="334" y="14369"/>
                    <a:pt x="351" y="14386"/>
                    <a:pt x="368" y="14420"/>
                  </a:cubicBezTo>
                  <a:cubicBezTo>
                    <a:pt x="180" y="14608"/>
                    <a:pt x="215" y="14916"/>
                    <a:pt x="437" y="15069"/>
                  </a:cubicBezTo>
                  <a:cubicBezTo>
                    <a:pt x="604" y="15185"/>
                    <a:pt x="836" y="15293"/>
                    <a:pt x="1054" y="15293"/>
                  </a:cubicBezTo>
                  <a:cubicBezTo>
                    <a:pt x="1191" y="15293"/>
                    <a:pt x="1322" y="15250"/>
                    <a:pt x="1428" y="15138"/>
                  </a:cubicBezTo>
                  <a:cubicBezTo>
                    <a:pt x="1513" y="15069"/>
                    <a:pt x="1564" y="14967"/>
                    <a:pt x="1582" y="14864"/>
                  </a:cubicBezTo>
                  <a:cubicBezTo>
                    <a:pt x="1752" y="14899"/>
                    <a:pt x="1940" y="14950"/>
                    <a:pt x="2111" y="15001"/>
                  </a:cubicBezTo>
                  <a:cubicBezTo>
                    <a:pt x="2166" y="15018"/>
                    <a:pt x="2218" y="15026"/>
                    <a:pt x="2266" y="15026"/>
                  </a:cubicBezTo>
                  <a:cubicBezTo>
                    <a:pt x="2657" y="15026"/>
                    <a:pt x="2831" y="14517"/>
                    <a:pt x="2573" y="14198"/>
                  </a:cubicBezTo>
                  <a:cubicBezTo>
                    <a:pt x="2487" y="14095"/>
                    <a:pt x="2419" y="13993"/>
                    <a:pt x="2368" y="13890"/>
                  </a:cubicBezTo>
                  <a:lnTo>
                    <a:pt x="2368" y="13890"/>
                  </a:lnTo>
                  <a:cubicBezTo>
                    <a:pt x="2590" y="14010"/>
                    <a:pt x="2812" y="14130"/>
                    <a:pt x="3034" y="14266"/>
                  </a:cubicBezTo>
                  <a:cubicBezTo>
                    <a:pt x="3117" y="14313"/>
                    <a:pt x="3203" y="14334"/>
                    <a:pt x="3285" y="14334"/>
                  </a:cubicBezTo>
                  <a:cubicBezTo>
                    <a:pt x="3596" y="14334"/>
                    <a:pt x="3863" y="14040"/>
                    <a:pt x="3769" y="13702"/>
                  </a:cubicBezTo>
                  <a:cubicBezTo>
                    <a:pt x="3700" y="13395"/>
                    <a:pt x="3615" y="13087"/>
                    <a:pt x="3495" y="12780"/>
                  </a:cubicBezTo>
                  <a:lnTo>
                    <a:pt x="3495" y="12780"/>
                  </a:lnTo>
                  <a:cubicBezTo>
                    <a:pt x="4144" y="13275"/>
                    <a:pt x="4828" y="13702"/>
                    <a:pt x="5528" y="14061"/>
                  </a:cubicBezTo>
                  <a:cubicBezTo>
                    <a:pt x="5612" y="14107"/>
                    <a:pt x="5697" y="14127"/>
                    <a:pt x="5777" y="14127"/>
                  </a:cubicBezTo>
                  <a:cubicBezTo>
                    <a:pt x="6122" y="14127"/>
                    <a:pt x="6389" y="13755"/>
                    <a:pt x="6195" y="13395"/>
                  </a:cubicBezTo>
                  <a:cubicBezTo>
                    <a:pt x="5546" y="12113"/>
                    <a:pt x="4674" y="10986"/>
                    <a:pt x="3939" y="9738"/>
                  </a:cubicBezTo>
                  <a:lnTo>
                    <a:pt x="3939" y="9738"/>
                  </a:lnTo>
                  <a:cubicBezTo>
                    <a:pt x="5101" y="10747"/>
                    <a:pt x="6144" y="11874"/>
                    <a:pt x="7476" y="12677"/>
                  </a:cubicBezTo>
                  <a:cubicBezTo>
                    <a:pt x="7557" y="12724"/>
                    <a:pt x="7641" y="12744"/>
                    <a:pt x="7722" y="12744"/>
                  </a:cubicBezTo>
                  <a:cubicBezTo>
                    <a:pt x="8091" y="12744"/>
                    <a:pt x="8415" y="12323"/>
                    <a:pt x="8177" y="11960"/>
                  </a:cubicBezTo>
                  <a:cubicBezTo>
                    <a:pt x="7596" y="11037"/>
                    <a:pt x="6964" y="10131"/>
                    <a:pt x="6349" y="9226"/>
                  </a:cubicBezTo>
                  <a:lnTo>
                    <a:pt x="6349" y="9226"/>
                  </a:lnTo>
                  <a:cubicBezTo>
                    <a:pt x="7545" y="10388"/>
                    <a:pt x="8707" y="11584"/>
                    <a:pt x="10022" y="12609"/>
                  </a:cubicBezTo>
                  <a:cubicBezTo>
                    <a:pt x="10137" y="12711"/>
                    <a:pt x="10264" y="12755"/>
                    <a:pt x="10386" y="12755"/>
                  </a:cubicBezTo>
                  <a:cubicBezTo>
                    <a:pt x="10757" y="12755"/>
                    <a:pt x="11082" y="12353"/>
                    <a:pt x="10876" y="11943"/>
                  </a:cubicBezTo>
                  <a:cubicBezTo>
                    <a:pt x="10142" y="10336"/>
                    <a:pt x="8963" y="9038"/>
                    <a:pt x="7852" y="7671"/>
                  </a:cubicBezTo>
                  <a:lnTo>
                    <a:pt x="7852" y="7671"/>
                  </a:lnTo>
                  <a:cubicBezTo>
                    <a:pt x="9595" y="9260"/>
                    <a:pt x="11269" y="10917"/>
                    <a:pt x="13149" y="12353"/>
                  </a:cubicBezTo>
                  <a:cubicBezTo>
                    <a:pt x="13229" y="12414"/>
                    <a:pt x="13317" y="12440"/>
                    <a:pt x="13404" y="12440"/>
                  </a:cubicBezTo>
                  <a:cubicBezTo>
                    <a:pt x="13781" y="12440"/>
                    <a:pt x="14150" y="11944"/>
                    <a:pt x="13901" y="11584"/>
                  </a:cubicBezTo>
                  <a:cubicBezTo>
                    <a:pt x="12568" y="9721"/>
                    <a:pt x="10894" y="8132"/>
                    <a:pt x="9339" y="6458"/>
                  </a:cubicBezTo>
                  <a:lnTo>
                    <a:pt x="9339" y="6458"/>
                  </a:lnTo>
                  <a:cubicBezTo>
                    <a:pt x="11287" y="8286"/>
                    <a:pt x="12978" y="10422"/>
                    <a:pt x="15268" y="11840"/>
                  </a:cubicBezTo>
                  <a:cubicBezTo>
                    <a:pt x="15373" y="11903"/>
                    <a:pt x="15476" y="11931"/>
                    <a:pt x="15572" y="11931"/>
                  </a:cubicBezTo>
                  <a:cubicBezTo>
                    <a:pt x="16018" y="11931"/>
                    <a:pt x="16306" y="11329"/>
                    <a:pt x="15968" y="10935"/>
                  </a:cubicBezTo>
                  <a:cubicBezTo>
                    <a:pt x="13832" y="8372"/>
                    <a:pt x="11269" y="6133"/>
                    <a:pt x="9287" y="3451"/>
                  </a:cubicBezTo>
                  <a:lnTo>
                    <a:pt x="9287" y="3451"/>
                  </a:lnTo>
                  <a:cubicBezTo>
                    <a:pt x="12226" y="5723"/>
                    <a:pt x="14413" y="8987"/>
                    <a:pt x="17745" y="10781"/>
                  </a:cubicBezTo>
                  <a:cubicBezTo>
                    <a:pt x="17827" y="10825"/>
                    <a:pt x="17917" y="10845"/>
                    <a:pt x="18006" y="10845"/>
                  </a:cubicBezTo>
                  <a:cubicBezTo>
                    <a:pt x="18438" y="10845"/>
                    <a:pt x="18877" y="10385"/>
                    <a:pt x="18565" y="9961"/>
                  </a:cubicBezTo>
                  <a:cubicBezTo>
                    <a:pt x="18394" y="9738"/>
                    <a:pt x="18241" y="9533"/>
                    <a:pt x="18070" y="9311"/>
                  </a:cubicBezTo>
                  <a:lnTo>
                    <a:pt x="18070" y="9311"/>
                  </a:lnTo>
                  <a:cubicBezTo>
                    <a:pt x="18702" y="9790"/>
                    <a:pt x="19368" y="10217"/>
                    <a:pt x="20052" y="10627"/>
                  </a:cubicBezTo>
                  <a:cubicBezTo>
                    <a:pt x="20162" y="10688"/>
                    <a:pt x="20271" y="10715"/>
                    <a:pt x="20373" y="10715"/>
                  </a:cubicBezTo>
                  <a:cubicBezTo>
                    <a:pt x="20869" y="10715"/>
                    <a:pt x="21203" y="10078"/>
                    <a:pt x="20821" y="9653"/>
                  </a:cubicBezTo>
                  <a:cubicBezTo>
                    <a:pt x="20633" y="9431"/>
                    <a:pt x="20445" y="9226"/>
                    <a:pt x="20240" y="9021"/>
                  </a:cubicBezTo>
                  <a:cubicBezTo>
                    <a:pt x="20240" y="8867"/>
                    <a:pt x="20206" y="8713"/>
                    <a:pt x="20103" y="8594"/>
                  </a:cubicBezTo>
                  <a:cubicBezTo>
                    <a:pt x="19249" y="7534"/>
                    <a:pt x="18309" y="6543"/>
                    <a:pt x="17267" y="5655"/>
                  </a:cubicBezTo>
                  <a:lnTo>
                    <a:pt x="17267" y="5655"/>
                  </a:lnTo>
                  <a:cubicBezTo>
                    <a:pt x="17306" y="5666"/>
                    <a:pt x="17344" y="5671"/>
                    <a:pt x="17381" y="5671"/>
                  </a:cubicBezTo>
                  <a:cubicBezTo>
                    <a:pt x="17636" y="5671"/>
                    <a:pt x="17837" y="5432"/>
                    <a:pt x="17882" y="5194"/>
                  </a:cubicBezTo>
                  <a:cubicBezTo>
                    <a:pt x="17937" y="5207"/>
                    <a:pt x="17992" y="5214"/>
                    <a:pt x="18045" y="5214"/>
                  </a:cubicBezTo>
                  <a:cubicBezTo>
                    <a:pt x="18452" y="5214"/>
                    <a:pt x="18774" y="4833"/>
                    <a:pt x="18668" y="4425"/>
                  </a:cubicBezTo>
                  <a:cubicBezTo>
                    <a:pt x="18668" y="4373"/>
                    <a:pt x="18651" y="4339"/>
                    <a:pt x="18634" y="4288"/>
                  </a:cubicBezTo>
                  <a:lnTo>
                    <a:pt x="18634" y="4288"/>
                  </a:lnTo>
                  <a:lnTo>
                    <a:pt x="18685" y="4322"/>
                  </a:lnTo>
                  <a:cubicBezTo>
                    <a:pt x="18817" y="4447"/>
                    <a:pt x="18982" y="4508"/>
                    <a:pt x="19144" y="4508"/>
                  </a:cubicBezTo>
                  <a:cubicBezTo>
                    <a:pt x="19338" y="4508"/>
                    <a:pt x="19529" y="4421"/>
                    <a:pt x="19659" y="4254"/>
                  </a:cubicBezTo>
                  <a:lnTo>
                    <a:pt x="19693" y="4271"/>
                  </a:lnTo>
                  <a:cubicBezTo>
                    <a:pt x="19803" y="4351"/>
                    <a:pt x="19915" y="4385"/>
                    <a:pt x="20024" y="4385"/>
                  </a:cubicBezTo>
                  <a:cubicBezTo>
                    <a:pt x="20473" y="4385"/>
                    <a:pt x="20846" y="3792"/>
                    <a:pt x="20599" y="3365"/>
                  </a:cubicBezTo>
                  <a:cubicBezTo>
                    <a:pt x="20411" y="3024"/>
                    <a:pt x="20223" y="2665"/>
                    <a:pt x="20035" y="2323"/>
                  </a:cubicBezTo>
                  <a:cubicBezTo>
                    <a:pt x="20120" y="2203"/>
                    <a:pt x="20171" y="2067"/>
                    <a:pt x="20171" y="1913"/>
                  </a:cubicBezTo>
                  <a:lnTo>
                    <a:pt x="20171" y="1896"/>
                  </a:lnTo>
                  <a:cubicBezTo>
                    <a:pt x="20257" y="1862"/>
                    <a:pt x="20342" y="1810"/>
                    <a:pt x="20393" y="1742"/>
                  </a:cubicBezTo>
                  <a:cubicBezTo>
                    <a:pt x="20974" y="1025"/>
                    <a:pt x="20650" y="461"/>
                    <a:pt x="19847" y="85"/>
                  </a:cubicBezTo>
                  <a:cubicBezTo>
                    <a:pt x="19737" y="27"/>
                    <a:pt x="19621" y="1"/>
                    <a:pt x="19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5"/>
            <p:cNvSpPr/>
            <p:nvPr/>
          </p:nvSpPr>
          <p:spPr>
            <a:xfrm rot="1164162">
              <a:off x="7863863" y="3761118"/>
              <a:ext cx="779864" cy="980621"/>
            </a:xfrm>
            <a:custGeom>
              <a:avLst/>
              <a:gdLst/>
              <a:ahLst/>
              <a:cxnLst/>
              <a:rect l="l" t="t" r="r" b="b"/>
              <a:pathLst>
                <a:path w="25992" h="32683" extrusionOk="0">
                  <a:moveTo>
                    <a:pt x="17878" y="276"/>
                  </a:moveTo>
                  <a:cubicBezTo>
                    <a:pt x="17883" y="276"/>
                    <a:pt x="17888" y="277"/>
                    <a:pt x="17892" y="278"/>
                  </a:cubicBezTo>
                  <a:cubicBezTo>
                    <a:pt x="18849" y="569"/>
                    <a:pt x="19754" y="1013"/>
                    <a:pt x="20575" y="1594"/>
                  </a:cubicBezTo>
                  <a:cubicBezTo>
                    <a:pt x="22078" y="2619"/>
                    <a:pt x="21207" y="3678"/>
                    <a:pt x="20216" y="4704"/>
                  </a:cubicBezTo>
                  <a:cubicBezTo>
                    <a:pt x="19584" y="5353"/>
                    <a:pt x="18866" y="5934"/>
                    <a:pt x="18353" y="6669"/>
                  </a:cubicBezTo>
                  <a:cubicBezTo>
                    <a:pt x="17584" y="6053"/>
                    <a:pt x="16816" y="5438"/>
                    <a:pt x="16047" y="4840"/>
                  </a:cubicBezTo>
                  <a:cubicBezTo>
                    <a:pt x="15756" y="4618"/>
                    <a:pt x="15466" y="4396"/>
                    <a:pt x="15175" y="4191"/>
                  </a:cubicBezTo>
                  <a:lnTo>
                    <a:pt x="15363" y="4003"/>
                  </a:lnTo>
                  <a:cubicBezTo>
                    <a:pt x="15380" y="4003"/>
                    <a:pt x="15363" y="3986"/>
                    <a:pt x="15346" y="3986"/>
                  </a:cubicBezTo>
                  <a:cubicBezTo>
                    <a:pt x="15602" y="3883"/>
                    <a:pt x="16235" y="2534"/>
                    <a:pt x="16440" y="2226"/>
                  </a:cubicBezTo>
                  <a:cubicBezTo>
                    <a:pt x="16591" y="2025"/>
                    <a:pt x="17614" y="276"/>
                    <a:pt x="17878" y="276"/>
                  </a:cubicBezTo>
                  <a:close/>
                  <a:moveTo>
                    <a:pt x="22660" y="24694"/>
                  </a:moveTo>
                  <a:cubicBezTo>
                    <a:pt x="23262" y="24694"/>
                    <a:pt x="23378" y="25557"/>
                    <a:pt x="23462" y="25959"/>
                  </a:cubicBezTo>
                  <a:lnTo>
                    <a:pt x="23462" y="25976"/>
                  </a:lnTo>
                  <a:cubicBezTo>
                    <a:pt x="21395" y="26830"/>
                    <a:pt x="19242" y="27514"/>
                    <a:pt x="17021" y="27787"/>
                  </a:cubicBezTo>
                  <a:cubicBezTo>
                    <a:pt x="17038" y="27770"/>
                    <a:pt x="17038" y="27753"/>
                    <a:pt x="17021" y="27736"/>
                  </a:cubicBezTo>
                  <a:cubicBezTo>
                    <a:pt x="16884" y="27394"/>
                    <a:pt x="16388" y="26318"/>
                    <a:pt x="16867" y="26096"/>
                  </a:cubicBezTo>
                  <a:cubicBezTo>
                    <a:pt x="17721" y="25720"/>
                    <a:pt x="18593" y="25446"/>
                    <a:pt x="19481" y="25241"/>
                  </a:cubicBezTo>
                  <a:cubicBezTo>
                    <a:pt x="20233" y="25070"/>
                    <a:pt x="20985" y="24968"/>
                    <a:pt x="21736" y="24831"/>
                  </a:cubicBezTo>
                  <a:cubicBezTo>
                    <a:pt x="22027" y="24763"/>
                    <a:pt x="22317" y="24729"/>
                    <a:pt x="22625" y="24695"/>
                  </a:cubicBezTo>
                  <a:cubicBezTo>
                    <a:pt x="22637" y="24694"/>
                    <a:pt x="22648" y="24694"/>
                    <a:pt x="22660" y="24694"/>
                  </a:cubicBezTo>
                  <a:close/>
                  <a:moveTo>
                    <a:pt x="17710" y="0"/>
                  </a:moveTo>
                  <a:cubicBezTo>
                    <a:pt x="17669" y="0"/>
                    <a:pt x="17633" y="28"/>
                    <a:pt x="17619" y="56"/>
                  </a:cubicBezTo>
                  <a:cubicBezTo>
                    <a:pt x="16713" y="1389"/>
                    <a:pt x="15722" y="2670"/>
                    <a:pt x="14953" y="4071"/>
                  </a:cubicBezTo>
                  <a:cubicBezTo>
                    <a:pt x="14150" y="3508"/>
                    <a:pt x="13313" y="2978"/>
                    <a:pt x="12459" y="2448"/>
                  </a:cubicBezTo>
                  <a:cubicBezTo>
                    <a:pt x="11690" y="1987"/>
                    <a:pt x="10904" y="1526"/>
                    <a:pt x="10118" y="1081"/>
                  </a:cubicBezTo>
                  <a:cubicBezTo>
                    <a:pt x="9987" y="1008"/>
                    <a:pt x="9668" y="749"/>
                    <a:pt x="9451" y="749"/>
                  </a:cubicBezTo>
                  <a:cubicBezTo>
                    <a:pt x="9413" y="749"/>
                    <a:pt x="9379" y="756"/>
                    <a:pt x="9349" y="774"/>
                  </a:cubicBezTo>
                  <a:cubicBezTo>
                    <a:pt x="9315" y="791"/>
                    <a:pt x="9315" y="825"/>
                    <a:pt x="9349" y="842"/>
                  </a:cubicBezTo>
                  <a:cubicBezTo>
                    <a:pt x="9622" y="893"/>
                    <a:pt x="10101" y="1303"/>
                    <a:pt x="10340" y="1440"/>
                  </a:cubicBezTo>
                  <a:cubicBezTo>
                    <a:pt x="11092" y="1867"/>
                    <a:pt x="11843" y="2346"/>
                    <a:pt x="12561" y="2790"/>
                  </a:cubicBezTo>
                  <a:cubicBezTo>
                    <a:pt x="13757" y="3508"/>
                    <a:pt x="14885" y="4294"/>
                    <a:pt x="15978" y="5131"/>
                  </a:cubicBezTo>
                  <a:cubicBezTo>
                    <a:pt x="17328" y="6173"/>
                    <a:pt x="18627" y="7232"/>
                    <a:pt x="19925" y="8309"/>
                  </a:cubicBezTo>
                  <a:cubicBezTo>
                    <a:pt x="20540" y="8821"/>
                    <a:pt x="21155" y="9334"/>
                    <a:pt x="21771" y="9847"/>
                  </a:cubicBezTo>
                  <a:cubicBezTo>
                    <a:pt x="21976" y="10017"/>
                    <a:pt x="22334" y="10240"/>
                    <a:pt x="22591" y="10462"/>
                  </a:cubicBezTo>
                  <a:cubicBezTo>
                    <a:pt x="22435" y="10350"/>
                    <a:pt x="22189" y="10309"/>
                    <a:pt x="21905" y="10309"/>
                  </a:cubicBezTo>
                  <a:cubicBezTo>
                    <a:pt x="21189" y="10309"/>
                    <a:pt x="20234" y="10571"/>
                    <a:pt x="19891" y="10633"/>
                  </a:cubicBezTo>
                  <a:cubicBezTo>
                    <a:pt x="17414" y="11060"/>
                    <a:pt x="14970" y="11692"/>
                    <a:pt x="12527" y="12324"/>
                  </a:cubicBezTo>
                  <a:cubicBezTo>
                    <a:pt x="9844" y="13025"/>
                    <a:pt x="7179" y="13793"/>
                    <a:pt x="4531" y="14665"/>
                  </a:cubicBezTo>
                  <a:cubicBezTo>
                    <a:pt x="3283" y="15058"/>
                    <a:pt x="1763" y="15451"/>
                    <a:pt x="584" y="16151"/>
                  </a:cubicBezTo>
                  <a:lnTo>
                    <a:pt x="550" y="16151"/>
                  </a:lnTo>
                  <a:lnTo>
                    <a:pt x="925" y="15793"/>
                  </a:lnTo>
                  <a:cubicBezTo>
                    <a:pt x="940" y="15778"/>
                    <a:pt x="930" y="15738"/>
                    <a:pt x="904" y="15738"/>
                  </a:cubicBezTo>
                  <a:cubicBezTo>
                    <a:pt x="900" y="15738"/>
                    <a:pt x="896" y="15739"/>
                    <a:pt x="891" y="15741"/>
                  </a:cubicBezTo>
                  <a:cubicBezTo>
                    <a:pt x="735" y="15840"/>
                    <a:pt x="642" y="15891"/>
                    <a:pt x="611" y="15891"/>
                  </a:cubicBezTo>
                  <a:cubicBezTo>
                    <a:pt x="577" y="15891"/>
                    <a:pt x="614" y="15831"/>
                    <a:pt x="720" y="15707"/>
                  </a:cubicBezTo>
                  <a:cubicBezTo>
                    <a:pt x="908" y="15280"/>
                    <a:pt x="1062" y="14836"/>
                    <a:pt x="1233" y="14392"/>
                  </a:cubicBezTo>
                  <a:cubicBezTo>
                    <a:pt x="1506" y="13674"/>
                    <a:pt x="1763" y="12939"/>
                    <a:pt x="2036" y="12222"/>
                  </a:cubicBezTo>
                  <a:cubicBezTo>
                    <a:pt x="2617" y="10667"/>
                    <a:pt x="3215" y="9095"/>
                    <a:pt x="4086" y="7694"/>
                  </a:cubicBezTo>
                  <a:cubicBezTo>
                    <a:pt x="5624" y="5216"/>
                    <a:pt x="7743" y="3132"/>
                    <a:pt x="9212" y="637"/>
                  </a:cubicBezTo>
                  <a:cubicBezTo>
                    <a:pt x="9261" y="565"/>
                    <a:pt x="9198" y="492"/>
                    <a:pt x="9127" y="492"/>
                  </a:cubicBezTo>
                  <a:cubicBezTo>
                    <a:pt x="9097" y="492"/>
                    <a:pt x="9066" y="505"/>
                    <a:pt x="9041" y="535"/>
                  </a:cubicBezTo>
                  <a:cubicBezTo>
                    <a:pt x="7367" y="2910"/>
                    <a:pt x="5487" y="5148"/>
                    <a:pt x="3898" y="7591"/>
                  </a:cubicBezTo>
                  <a:cubicBezTo>
                    <a:pt x="2241" y="10154"/>
                    <a:pt x="1472" y="13298"/>
                    <a:pt x="362" y="16100"/>
                  </a:cubicBezTo>
                  <a:cubicBezTo>
                    <a:pt x="334" y="16170"/>
                    <a:pt x="397" y="16229"/>
                    <a:pt x="459" y="16229"/>
                  </a:cubicBezTo>
                  <a:cubicBezTo>
                    <a:pt x="473" y="16229"/>
                    <a:pt x="486" y="16226"/>
                    <a:pt x="498" y="16220"/>
                  </a:cubicBezTo>
                  <a:cubicBezTo>
                    <a:pt x="498" y="16220"/>
                    <a:pt x="498" y="16220"/>
                    <a:pt x="498" y="16237"/>
                  </a:cubicBezTo>
                  <a:cubicBezTo>
                    <a:pt x="344" y="16322"/>
                    <a:pt x="208" y="16408"/>
                    <a:pt x="71" y="16510"/>
                  </a:cubicBezTo>
                  <a:cubicBezTo>
                    <a:pt x="0" y="16567"/>
                    <a:pt x="47" y="16659"/>
                    <a:pt x="104" y="16659"/>
                  </a:cubicBezTo>
                  <a:cubicBezTo>
                    <a:pt x="116" y="16659"/>
                    <a:pt x="128" y="16656"/>
                    <a:pt x="139" y="16647"/>
                  </a:cubicBezTo>
                  <a:cubicBezTo>
                    <a:pt x="225" y="16579"/>
                    <a:pt x="362" y="16510"/>
                    <a:pt x="464" y="16425"/>
                  </a:cubicBezTo>
                  <a:lnTo>
                    <a:pt x="464" y="16425"/>
                  </a:lnTo>
                  <a:cubicBezTo>
                    <a:pt x="259" y="18509"/>
                    <a:pt x="1267" y="20679"/>
                    <a:pt x="1933" y="22593"/>
                  </a:cubicBezTo>
                  <a:cubicBezTo>
                    <a:pt x="3044" y="25856"/>
                    <a:pt x="3796" y="29257"/>
                    <a:pt x="4684" y="32588"/>
                  </a:cubicBezTo>
                  <a:cubicBezTo>
                    <a:pt x="4701" y="32640"/>
                    <a:pt x="4736" y="32674"/>
                    <a:pt x="4787" y="32674"/>
                  </a:cubicBezTo>
                  <a:cubicBezTo>
                    <a:pt x="4934" y="32680"/>
                    <a:pt x="5082" y="32683"/>
                    <a:pt x="5228" y="32683"/>
                  </a:cubicBezTo>
                  <a:cubicBezTo>
                    <a:pt x="7186" y="32683"/>
                    <a:pt x="9062" y="32168"/>
                    <a:pt x="10938" y="31580"/>
                  </a:cubicBezTo>
                  <a:cubicBezTo>
                    <a:pt x="13125" y="30897"/>
                    <a:pt x="15244" y="30282"/>
                    <a:pt x="17499" y="29803"/>
                  </a:cubicBezTo>
                  <a:cubicBezTo>
                    <a:pt x="19396" y="29393"/>
                    <a:pt x="21275" y="28829"/>
                    <a:pt x="23103" y="28146"/>
                  </a:cubicBezTo>
                  <a:cubicBezTo>
                    <a:pt x="23872" y="27873"/>
                    <a:pt x="25307" y="27565"/>
                    <a:pt x="25871" y="26933"/>
                  </a:cubicBezTo>
                  <a:cubicBezTo>
                    <a:pt x="25992" y="26839"/>
                    <a:pt x="25934" y="26735"/>
                    <a:pt x="25854" y="26735"/>
                  </a:cubicBezTo>
                  <a:cubicBezTo>
                    <a:pt x="25832" y="26735"/>
                    <a:pt x="25808" y="26743"/>
                    <a:pt x="25786" y="26762"/>
                  </a:cubicBezTo>
                  <a:cubicBezTo>
                    <a:pt x="25512" y="27001"/>
                    <a:pt x="25222" y="27189"/>
                    <a:pt x="24880" y="27309"/>
                  </a:cubicBezTo>
                  <a:cubicBezTo>
                    <a:pt x="24744" y="26762"/>
                    <a:pt x="24521" y="26249"/>
                    <a:pt x="24231" y="25754"/>
                  </a:cubicBezTo>
                  <a:cubicBezTo>
                    <a:pt x="24209" y="25721"/>
                    <a:pt x="24173" y="25702"/>
                    <a:pt x="24136" y="25702"/>
                  </a:cubicBezTo>
                  <a:cubicBezTo>
                    <a:pt x="24116" y="25702"/>
                    <a:pt x="24095" y="25708"/>
                    <a:pt x="24077" y="25720"/>
                  </a:cubicBezTo>
                  <a:lnTo>
                    <a:pt x="23667" y="25891"/>
                  </a:lnTo>
                  <a:cubicBezTo>
                    <a:pt x="23483" y="25045"/>
                    <a:pt x="23257" y="24503"/>
                    <a:pt x="22466" y="24503"/>
                  </a:cubicBezTo>
                  <a:cubicBezTo>
                    <a:pt x="22378" y="24503"/>
                    <a:pt x="22283" y="24510"/>
                    <a:pt x="22181" y="24524"/>
                  </a:cubicBezTo>
                  <a:cubicBezTo>
                    <a:pt x="20216" y="24797"/>
                    <a:pt x="18234" y="25207"/>
                    <a:pt x="16423" y="26061"/>
                  </a:cubicBezTo>
                  <a:cubicBezTo>
                    <a:pt x="16388" y="26096"/>
                    <a:pt x="16371" y="26130"/>
                    <a:pt x="16388" y="26181"/>
                  </a:cubicBezTo>
                  <a:cubicBezTo>
                    <a:pt x="16508" y="26728"/>
                    <a:pt x="16679" y="27275"/>
                    <a:pt x="16884" y="27787"/>
                  </a:cubicBezTo>
                  <a:lnTo>
                    <a:pt x="16884" y="27804"/>
                  </a:lnTo>
                  <a:cubicBezTo>
                    <a:pt x="16593" y="27838"/>
                    <a:pt x="16303" y="27873"/>
                    <a:pt x="16030" y="27890"/>
                  </a:cubicBezTo>
                  <a:cubicBezTo>
                    <a:pt x="15961" y="27890"/>
                    <a:pt x="15910" y="27941"/>
                    <a:pt x="15927" y="28009"/>
                  </a:cubicBezTo>
                  <a:cubicBezTo>
                    <a:pt x="16081" y="28556"/>
                    <a:pt x="16286" y="29103"/>
                    <a:pt x="16542" y="29615"/>
                  </a:cubicBezTo>
                  <a:cubicBezTo>
                    <a:pt x="16552" y="29630"/>
                    <a:pt x="16567" y="29637"/>
                    <a:pt x="16582" y="29637"/>
                  </a:cubicBezTo>
                  <a:cubicBezTo>
                    <a:pt x="16618" y="29637"/>
                    <a:pt x="16657" y="29600"/>
                    <a:pt x="16645" y="29564"/>
                  </a:cubicBezTo>
                  <a:cubicBezTo>
                    <a:pt x="16645" y="29547"/>
                    <a:pt x="15825" y="28095"/>
                    <a:pt x="16457" y="28060"/>
                  </a:cubicBezTo>
                  <a:cubicBezTo>
                    <a:pt x="16901" y="28043"/>
                    <a:pt x="17362" y="27958"/>
                    <a:pt x="17807" y="27907"/>
                  </a:cubicBezTo>
                  <a:cubicBezTo>
                    <a:pt x="19003" y="27702"/>
                    <a:pt x="20164" y="27394"/>
                    <a:pt x="21309" y="27001"/>
                  </a:cubicBezTo>
                  <a:cubicBezTo>
                    <a:pt x="22164" y="26728"/>
                    <a:pt x="22984" y="26420"/>
                    <a:pt x="23804" y="26061"/>
                  </a:cubicBezTo>
                  <a:cubicBezTo>
                    <a:pt x="23856" y="26041"/>
                    <a:pt x="23904" y="26032"/>
                    <a:pt x="23949" y="26032"/>
                  </a:cubicBezTo>
                  <a:cubicBezTo>
                    <a:pt x="24393" y="26032"/>
                    <a:pt x="24523" y="26960"/>
                    <a:pt x="24709" y="27394"/>
                  </a:cubicBezTo>
                  <a:cubicBezTo>
                    <a:pt x="24146" y="27599"/>
                    <a:pt x="23548" y="27753"/>
                    <a:pt x="23086" y="27924"/>
                  </a:cubicBezTo>
                  <a:cubicBezTo>
                    <a:pt x="21685" y="28436"/>
                    <a:pt x="20267" y="28898"/>
                    <a:pt x="18815" y="29257"/>
                  </a:cubicBezTo>
                  <a:cubicBezTo>
                    <a:pt x="17055" y="29701"/>
                    <a:pt x="15244" y="29991"/>
                    <a:pt x="13501" y="30521"/>
                  </a:cubicBezTo>
                  <a:cubicBezTo>
                    <a:pt x="11758" y="31051"/>
                    <a:pt x="10049" y="31683"/>
                    <a:pt x="8272" y="32093"/>
                  </a:cubicBezTo>
                  <a:cubicBezTo>
                    <a:pt x="7281" y="32332"/>
                    <a:pt x="6273" y="32452"/>
                    <a:pt x="5248" y="32452"/>
                  </a:cubicBezTo>
                  <a:cubicBezTo>
                    <a:pt x="4616" y="32452"/>
                    <a:pt x="4326" y="30179"/>
                    <a:pt x="4189" y="29718"/>
                  </a:cubicBezTo>
                  <a:cubicBezTo>
                    <a:pt x="3710" y="27821"/>
                    <a:pt x="3232" y="25942"/>
                    <a:pt x="2668" y="24079"/>
                  </a:cubicBezTo>
                  <a:cubicBezTo>
                    <a:pt x="1968" y="21687"/>
                    <a:pt x="379" y="18885"/>
                    <a:pt x="669" y="16322"/>
                  </a:cubicBezTo>
                  <a:cubicBezTo>
                    <a:pt x="1797" y="15673"/>
                    <a:pt x="3232" y="15331"/>
                    <a:pt x="4411" y="14938"/>
                  </a:cubicBezTo>
                  <a:cubicBezTo>
                    <a:pt x="6786" y="14169"/>
                    <a:pt x="9178" y="13469"/>
                    <a:pt x="11587" y="12820"/>
                  </a:cubicBezTo>
                  <a:cubicBezTo>
                    <a:pt x="13911" y="12204"/>
                    <a:pt x="16286" y="11606"/>
                    <a:pt x="18644" y="11111"/>
                  </a:cubicBezTo>
                  <a:cubicBezTo>
                    <a:pt x="19498" y="10940"/>
                    <a:pt x="20352" y="10786"/>
                    <a:pt x="21224" y="10684"/>
                  </a:cubicBezTo>
                  <a:cubicBezTo>
                    <a:pt x="21384" y="10662"/>
                    <a:pt x="21783" y="10581"/>
                    <a:pt x="22110" y="10581"/>
                  </a:cubicBezTo>
                  <a:cubicBezTo>
                    <a:pt x="22308" y="10581"/>
                    <a:pt x="22479" y="10611"/>
                    <a:pt x="22557" y="10701"/>
                  </a:cubicBezTo>
                  <a:cubicBezTo>
                    <a:pt x="22576" y="10725"/>
                    <a:pt x="22603" y="10736"/>
                    <a:pt x="22630" y="10736"/>
                  </a:cubicBezTo>
                  <a:cubicBezTo>
                    <a:pt x="22696" y="10736"/>
                    <a:pt x="22764" y="10671"/>
                    <a:pt x="22727" y="10598"/>
                  </a:cubicBezTo>
                  <a:lnTo>
                    <a:pt x="22727" y="10598"/>
                  </a:lnTo>
                  <a:cubicBezTo>
                    <a:pt x="22762" y="10615"/>
                    <a:pt x="22779" y="10650"/>
                    <a:pt x="22796" y="10667"/>
                  </a:cubicBezTo>
                  <a:cubicBezTo>
                    <a:pt x="22812" y="10694"/>
                    <a:pt x="22837" y="10705"/>
                    <a:pt x="22862" y="10705"/>
                  </a:cubicBezTo>
                  <a:cubicBezTo>
                    <a:pt x="22915" y="10705"/>
                    <a:pt x="22967" y="10651"/>
                    <a:pt x="22932" y="10581"/>
                  </a:cubicBezTo>
                  <a:cubicBezTo>
                    <a:pt x="22420" y="9693"/>
                    <a:pt x="21121" y="8958"/>
                    <a:pt x="20335" y="8326"/>
                  </a:cubicBezTo>
                  <a:cubicBezTo>
                    <a:pt x="19720" y="7813"/>
                    <a:pt x="19105" y="7318"/>
                    <a:pt x="18490" y="6805"/>
                  </a:cubicBezTo>
                  <a:cubicBezTo>
                    <a:pt x="19122" y="5917"/>
                    <a:pt x="20028" y="5216"/>
                    <a:pt x="20763" y="4430"/>
                  </a:cubicBezTo>
                  <a:cubicBezTo>
                    <a:pt x="21121" y="4037"/>
                    <a:pt x="21839" y="3320"/>
                    <a:pt x="21702" y="2722"/>
                  </a:cubicBezTo>
                  <a:cubicBezTo>
                    <a:pt x="21378" y="1235"/>
                    <a:pt x="19037" y="364"/>
                    <a:pt x="17738" y="5"/>
                  </a:cubicBezTo>
                  <a:cubicBezTo>
                    <a:pt x="17729" y="2"/>
                    <a:pt x="17719" y="0"/>
                    <a:pt x="17710" y="0"/>
                  </a:cubicBezTo>
                  <a:close/>
                </a:path>
              </a:pathLst>
            </a:custGeom>
            <a:solidFill>
              <a:srgbClr val="3C3C3B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5"/>
            <p:cNvSpPr/>
            <p:nvPr/>
          </p:nvSpPr>
          <p:spPr>
            <a:xfrm rot="1164162">
              <a:off x="8468502" y="4184932"/>
              <a:ext cx="139999" cy="488705"/>
            </a:xfrm>
            <a:custGeom>
              <a:avLst/>
              <a:gdLst/>
              <a:ahLst/>
              <a:cxnLst/>
              <a:rect l="l" t="t" r="r" b="b"/>
              <a:pathLst>
                <a:path w="4666" h="16288" extrusionOk="0">
                  <a:moveTo>
                    <a:pt x="376" y="0"/>
                  </a:moveTo>
                  <a:cubicBezTo>
                    <a:pt x="353" y="0"/>
                    <a:pt x="329" y="9"/>
                    <a:pt x="308" y="30"/>
                  </a:cubicBezTo>
                  <a:cubicBezTo>
                    <a:pt x="1" y="354"/>
                    <a:pt x="479" y="1465"/>
                    <a:pt x="564" y="1807"/>
                  </a:cubicBezTo>
                  <a:cubicBezTo>
                    <a:pt x="992" y="3396"/>
                    <a:pt x="1487" y="4985"/>
                    <a:pt x="1966" y="6574"/>
                  </a:cubicBezTo>
                  <a:cubicBezTo>
                    <a:pt x="2512" y="8419"/>
                    <a:pt x="3059" y="10247"/>
                    <a:pt x="3572" y="12110"/>
                  </a:cubicBezTo>
                  <a:cubicBezTo>
                    <a:pt x="3930" y="13425"/>
                    <a:pt x="4375" y="14826"/>
                    <a:pt x="4426" y="16210"/>
                  </a:cubicBezTo>
                  <a:cubicBezTo>
                    <a:pt x="4426" y="16262"/>
                    <a:pt x="4464" y="16287"/>
                    <a:pt x="4503" y="16287"/>
                  </a:cubicBezTo>
                  <a:cubicBezTo>
                    <a:pt x="4541" y="16287"/>
                    <a:pt x="4580" y="16262"/>
                    <a:pt x="4580" y="16210"/>
                  </a:cubicBezTo>
                  <a:cubicBezTo>
                    <a:pt x="4665" y="15151"/>
                    <a:pt x="4306" y="14006"/>
                    <a:pt x="4050" y="12998"/>
                  </a:cubicBezTo>
                  <a:cubicBezTo>
                    <a:pt x="3623" y="11272"/>
                    <a:pt x="3093" y="9547"/>
                    <a:pt x="2598" y="7855"/>
                  </a:cubicBezTo>
                  <a:cubicBezTo>
                    <a:pt x="2102" y="6198"/>
                    <a:pt x="1590" y="4540"/>
                    <a:pt x="1111" y="2883"/>
                  </a:cubicBezTo>
                  <a:cubicBezTo>
                    <a:pt x="992" y="2439"/>
                    <a:pt x="189" y="594"/>
                    <a:pt x="479" y="149"/>
                  </a:cubicBezTo>
                  <a:cubicBezTo>
                    <a:pt x="518" y="85"/>
                    <a:pt x="449" y="0"/>
                    <a:pt x="376" y="0"/>
                  </a:cubicBezTo>
                  <a:close/>
                </a:path>
              </a:pathLst>
            </a:custGeom>
            <a:solidFill>
              <a:srgbClr val="3C3C3B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5"/>
            <p:cNvSpPr/>
            <p:nvPr/>
          </p:nvSpPr>
          <p:spPr>
            <a:xfrm rot="1164162">
              <a:off x="7928384" y="4242960"/>
              <a:ext cx="287438" cy="281108"/>
            </a:xfrm>
            <a:custGeom>
              <a:avLst/>
              <a:gdLst/>
              <a:ahLst/>
              <a:cxnLst/>
              <a:rect l="l" t="t" r="r" b="b"/>
              <a:pathLst>
                <a:path w="9580" h="9369" extrusionOk="0">
                  <a:moveTo>
                    <a:pt x="6831" y="362"/>
                  </a:moveTo>
                  <a:cubicBezTo>
                    <a:pt x="7119" y="362"/>
                    <a:pt x="7346" y="510"/>
                    <a:pt x="7443" y="979"/>
                  </a:cubicBezTo>
                  <a:cubicBezTo>
                    <a:pt x="7631" y="1816"/>
                    <a:pt x="7887" y="2636"/>
                    <a:pt x="8212" y="3422"/>
                  </a:cubicBezTo>
                  <a:lnTo>
                    <a:pt x="8144" y="3422"/>
                  </a:lnTo>
                  <a:cubicBezTo>
                    <a:pt x="7050" y="3883"/>
                    <a:pt x="5905" y="4276"/>
                    <a:pt x="4761" y="4567"/>
                  </a:cubicBezTo>
                  <a:cubicBezTo>
                    <a:pt x="4470" y="3473"/>
                    <a:pt x="4248" y="2363"/>
                    <a:pt x="3958" y="1320"/>
                  </a:cubicBezTo>
                  <a:cubicBezTo>
                    <a:pt x="4556" y="1098"/>
                    <a:pt x="5137" y="876"/>
                    <a:pt x="5735" y="671"/>
                  </a:cubicBezTo>
                  <a:cubicBezTo>
                    <a:pt x="6113" y="545"/>
                    <a:pt x="6510" y="362"/>
                    <a:pt x="6831" y="362"/>
                  </a:cubicBezTo>
                  <a:close/>
                  <a:moveTo>
                    <a:pt x="3821" y="1372"/>
                  </a:moveTo>
                  <a:cubicBezTo>
                    <a:pt x="4060" y="2465"/>
                    <a:pt x="4334" y="3542"/>
                    <a:pt x="4624" y="4618"/>
                  </a:cubicBezTo>
                  <a:cubicBezTo>
                    <a:pt x="3394" y="4943"/>
                    <a:pt x="2164" y="5216"/>
                    <a:pt x="916" y="5472"/>
                  </a:cubicBezTo>
                  <a:cubicBezTo>
                    <a:pt x="660" y="4379"/>
                    <a:pt x="489" y="3251"/>
                    <a:pt x="267" y="2158"/>
                  </a:cubicBezTo>
                  <a:lnTo>
                    <a:pt x="267" y="2158"/>
                  </a:lnTo>
                  <a:cubicBezTo>
                    <a:pt x="284" y="2158"/>
                    <a:pt x="301" y="2175"/>
                    <a:pt x="318" y="2175"/>
                  </a:cubicBezTo>
                  <a:cubicBezTo>
                    <a:pt x="1463" y="2089"/>
                    <a:pt x="2574" y="1850"/>
                    <a:pt x="3633" y="1440"/>
                  </a:cubicBezTo>
                  <a:lnTo>
                    <a:pt x="3821" y="1372"/>
                  </a:lnTo>
                  <a:close/>
                  <a:moveTo>
                    <a:pt x="8280" y="3627"/>
                  </a:moveTo>
                  <a:cubicBezTo>
                    <a:pt x="8451" y="4106"/>
                    <a:pt x="8622" y="4567"/>
                    <a:pt x="8793" y="5045"/>
                  </a:cubicBezTo>
                  <a:cubicBezTo>
                    <a:pt x="8861" y="5284"/>
                    <a:pt x="9562" y="7386"/>
                    <a:pt x="9186" y="7489"/>
                  </a:cubicBezTo>
                  <a:cubicBezTo>
                    <a:pt x="8725" y="7608"/>
                    <a:pt x="8280" y="7779"/>
                    <a:pt x="7819" y="7950"/>
                  </a:cubicBezTo>
                  <a:cubicBezTo>
                    <a:pt x="6665" y="8375"/>
                    <a:pt x="5163" y="9094"/>
                    <a:pt x="3874" y="9094"/>
                  </a:cubicBezTo>
                  <a:cubicBezTo>
                    <a:pt x="2988" y="9094"/>
                    <a:pt x="2204" y="8754"/>
                    <a:pt x="1702" y="7745"/>
                  </a:cubicBezTo>
                  <a:cubicBezTo>
                    <a:pt x="1395" y="7061"/>
                    <a:pt x="1138" y="6361"/>
                    <a:pt x="968" y="5643"/>
                  </a:cubicBezTo>
                  <a:cubicBezTo>
                    <a:pt x="2198" y="5421"/>
                    <a:pt x="3462" y="5165"/>
                    <a:pt x="4692" y="4840"/>
                  </a:cubicBezTo>
                  <a:cubicBezTo>
                    <a:pt x="4727" y="4994"/>
                    <a:pt x="4778" y="5165"/>
                    <a:pt x="4812" y="5319"/>
                  </a:cubicBezTo>
                  <a:cubicBezTo>
                    <a:pt x="5068" y="6190"/>
                    <a:pt x="5342" y="7642"/>
                    <a:pt x="6076" y="8292"/>
                  </a:cubicBezTo>
                  <a:cubicBezTo>
                    <a:pt x="6093" y="8309"/>
                    <a:pt x="6116" y="8316"/>
                    <a:pt x="6139" y="8316"/>
                  </a:cubicBezTo>
                  <a:cubicBezTo>
                    <a:pt x="6208" y="8316"/>
                    <a:pt x="6281" y="8249"/>
                    <a:pt x="6230" y="8172"/>
                  </a:cubicBezTo>
                  <a:cubicBezTo>
                    <a:pt x="5564" y="7181"/>
                    <a:pt x="5154" y="6002"/>
                    <a:pt x="4812" y="4806"/>
                  </a:cubicBezTo>
                  <a:cubicBezTo>
                    <a:pt x="5991" y="4499"/>
                    <a:pt x="7136" y="4106"/>
                    <a:pt x="8263" y="3644"/>
                  </a:cubicBezTo>
                  <a:cubicBezTo>
                    <a:pt x="8263" y="3644"/>
                    <a:pt x="8263" y="3627"/>
                    <a:pt x="8280" y="3627"/>
                  </a:cubicBezTo>
                  <a:close/>
                  <a:moveTo>
                    <a:pt x="7402" y="0"/>
                  </a:moveTo>
                  <a:cubicBezTo>
                    <a:pt x="7393" y="0"/>
                    <a:pt x="7384" y="2"/>
                    <a:pt x="7375" y="5"/>
                  </a:cubicBezTo>
                  <a:cubicBezTo>
                    <a:pt x="4983" y="517"/>
                    <a:pt x="2796" y="1850"/>
                    <a:pt x="318" y="1936"/>
                  </a:cubicBezTo>
                  <a:cubicBezTo>
                    <a:pt x="284" y="1936"/>
                    <a:pt x="250" y="1953"/>
                    <a:pt x="233" y="1987"/>
                  </a:cubicBezTo>
                  <a:cubicBezTo>
                    <a:pt x="216" y="1884"/>
                    <a:pt x="199" y="1782"/>
                    <a:pt x="165" y="1696"/>
                  </a:cubicBezTo>
                  <a:cubicBezTo>
                    <a:pt x="157" y="1653"/>
                    <a:pt x="126" y="1634"/>
                    <a:pt x="94" y="1634"/>
                  </a:cubicBezTo>
                  <a:cubicBezTo>
                    <a:pt x="49" y="1634"/>
                    <a:pt x="1" y="1671"/>
                    <a:pt x="11" y="1731"/>
                  </a:cubicBezTo>
                  <a:cubicBezTo>
                    <a:pt x="233" y="2995"/>
                    <a:pt x="438" y="4259"/>
                    <a:pt x="745" y="5524"/>
                  </a:cubicBezTo>
                  <a:cubicBezTo>
                    <a:pt x="660" y="5541"/>
                    <a:pt x="694" y="5677"/>
                    <a:pt x="780" y="5677"/>
                  </a:cubicBezTo>
                  <a:cubicBezTo>
                    <a:pt x="780" y="5712"/>
                    <a:pt x="797" y="5746"/>
                    <a:pt x="797" y="5780"/>
                  </a:cubicBezTo>
                  <a:cubicBezTo>
                    <a:pt x="1070" y="6874"/>
                    <a:pt x="1446" y="8257"/>
                    <a:pt x="2352" y="9009"/>
                  </a:cubicBezTo>
                  <a:cubicBezTo>
                    <a:pt x="2669" y="9280"/>
                    <a:pt x="3088" y="9369"/>
                    <a:pt x="3524" y="9369"/>
                  </a:cubicBezTo>
                  <a:cubicBezTo>
                    <a:pt x="4051" y="9369"/>
                    <a:pt x="4604" y="9239"/>
                    <a:pt x="5034" y="9146"/>
                  </a:cubicBezTo>
                  <a:cubicBezTo>
                    <a:pt x="6572" y="8770"/>
                    <a:pt x="7973" y="8035"/>
                    <a:pt x="9477" y="7642"/>
                  </a:cubicBezTo>
                  <a:cubicBezTo>
                    <a:pt x="9528" y="7625"/>
                    <a:pt x="9579" y="7591"/>
                    <a:pt x="9562" y="7540"/>
                  </a:cubicBezTo>
                  <a:cubicBezTo>
                    <a:pt x="9271" y="4943"/>
                    <a:pt x="7922" y="2653"/>
                    <a:pt x="7512" y="90"/>
                  </a:cubicBezTo>
                  <a:cubicBezTo>
                    <a:pt x="7497" y="34"/>
                    <a:pt x="7448" y="0"/>
                    <a:pt x="7402" y="0"/>
                  </a:cubicBezTo>
                  <a:close/>
                </a:path>
              </a:pathLst>
            </a:custGeom>
            <a:solidFill>
              <a:srgbClr val="3C3C3B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" name="Google Shape;286;p15"/>
          <p:cNvSpPr/>
          <p:nvPr/>
        </p:nvSpPr>
        <p:spPr>
          <a:xfrm rot="5400000">
            <a:off x="7824500" y="366283"/>
            <a:ext cx="989910" cy="761987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7" name="Google Shape;287;p15"/>
          <p:cNvGrpSpPr/>
          <p:nvPr/>
        </p:nvGrpSpPr>
        <p:grpSpPr>
          <a:xfrm rot="-1884356">
            <a:off x="119154" y="2434214"/>
            <a:ext cx="1290426" cy="820105"/>
            <a:chOff x="7685850" y="32550"/>
            <a:chExt cx="1290421" cy="820102"/>
          </a:xfrm>
        </p:grpSpPr>
        <p:sp>
          <p:nvSpPr>
            <p:cNvPr id="288" name="Google Shape;288;p15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5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5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5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5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5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5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5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5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5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5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5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5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5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5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5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5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5" name="Google Shape;305;p15"/>
          <p:cNvGrpSpPr/>
          <p:nvPr/>
        </p:nvGrpSpPr>
        <p:grpSpPr>
          <a:xfrm>
            <a:off x="278850" y="4345000"/>
            <a:ext cx="585510" cy="526987"/>
            <a:chOff x="566725" y="4222438"/>
            <a:chExt cx="585510" cy="526987"/>
          </a:xfrm>
        </p:grpSpPr>
        <p:sp>
          <p:nvSpPr>
            <p:cNvPr id="306" name="Google Shape;306;p15"/>
            <p:cNvSpPr/>
            <p:nvPr/>
          </p:nvSpPr>
          <p:spPr>
            <a:xfrm>
              <a:off x="587434" y="4222438"/>
              <a:ext cx="492196" cy="524113"/>
            </a:xfrm>
            <a:custGeom>
              <a:avLst/>
              <a:gdLst/>
              <a:ahLst/>
              <a:cxnLst/>
              <a:rect l="l" t="t" r="r" b="b"/>
              <a:pathLst>
                <a:path w="10101" h="10756" extrusionOk="0">
                  <a:moveTo>
                    <a:pt x="5334" y="5591"/>
                  </a:moveTo>
                  <a:lnTo>
                    <a:pt x="5334" y="5591"/>
                  </a:lnTo>
                  <a:cubicBezTo>
                    <a:pt x="5573" y="6172"/>
                    <a:pt x="5812" y="6770"/>
                    <a:pt x="6069" y="7334"/>
                  </a:cubicBezTo>
                  <a:lnTo>
                    <a:pt x="5983" y="7334"/>
                  </a:lnTo>
                  <a:cubicBezTo>
                    <a:pt x="5744" y="6753"/>
                    <a:pt x="5539" y="6189"/>
                    <a:pt x="5334" y="5591"/>
                  </a:cubicBezTo>
                  <a:close/>
                  <a:moveTo>
                    <a:pt x="4326" y="6514"/>
                  </a:moveTo>
                  <a:cubicBezTo>
                    <a:pt x="4463" y="6753"/>
                    <a:pt x="4599" y="7009"/>
                    <a:pt x="4719" y="7248"/>
                  </a:cubicBezTo>
                  <a:cubicBezTo>
                    <a:pt x="4702" y="7283"/>
                    <a:pt x="4702" y="7334"/>
                    <a:pt x="4702" y="7385"/>
                  </a:cubicBezTo>
                  <a:cubicBezTo>
                    <a:pt x="4599" y="7265"/>
                    <a:pt x="4497" y="7146"/>
                    <a:pt x="4394" y="7026"/>
                  </a:cubicBezTo>
                  <a:cubicBezTo>
                    <a:pt x="4377" y="6992"/>
                    <a:pt x="4360" y="6975"/>
                    <a:pt x="4326" y="6941"/>
                  </a:cubicBezTo>
                  <a:lnTo>
                    <a:pt x="4326" y="6514"/>
                  </a:lnTo>
                  <a:close/>
                  <a:moveTo>
                    <a:pt x="1722" y="0"/>
                  </a:moveTo>
                  <a:cubicBezTo>
                    <a:pt x="1415" y="0"/>
                    <a:pt x="1109" y="253"/>
                    <a:pt x="1233" y="602"/>
                  </a:cubicBezTo>
                  <a:cubicBezTo>
                    <a:pt x="1848" y="2345"/>
                    <a:pt x="3061" y="4139"/>
                    <a:pt x="3352" y="6018"/>
                  </a:cubicBezTo>
                  <a:cubicBezTo>
                    <a:pt x="2993" y="5523"/>
                    <a:pt x="2617" y="5044"/>
                    <a:pt x="2207" y="4600"/>
                  </a:cubicBezTo>
                  <a:cubicBezTo>
                    <a:pt x="2115" y="4514"/>
                    <a:pt x="2005" y="4475"/>
                    <a:pt x="1896" y="4475"/>
                  </a:cubicBezTo>
                  <a:cubicBezTo>
                    <a:pt x="1662" y="4475"/>
                    <a:pt x="1438" y="4656"/>
                    <a:pt x="1438" y="4925"/>
                  </a:cubicBezTo>
                  <a:cubicBezTo>
                    <a:pt x="1438" y="5283"/>
                    <a:pt x="1404" y="5625"/>
                    <a:pt x="1387" y="5984"/>
                  </a:cubicBezTo>
                  <a:cubicBezTo>
                    <a:pt x="1182" y="5745"/>
                    <a:pt x="977" y="5523"/>
                    <a:pt x="789" y="5266"/>
                  </a:cubicBezTo>
                  <a:cubicBezTo>
                    <a:pt x="704" y="5151"/>
                    <a:pt x="573" y="5098"/>
                    <a:pt x="446" y="5098"/>
                  </a:cubicBezTo>
                  <a:cubicBezTo>
                    <a:pt x="217" y="5098"/>
                    <a:pt x="0" y="5271"/>
                    <a:pt x="88" y="5557"/>
                  </a:cubicBezTo>
                  <a:cubicBezTo>
                    <a:pt x="123" y="5659"/>
                    <a:pt x="345" y="6719"/>
                    <a:pt x="516" y="6975"/>
                  </a:cubicBezTo>
                  <a:cubicBezTo>
                    <a:pt x="481" y="7077"/>
                    <a:pt x="464" y="7180"/>
                    <a:pt x="481" y="7283"/>
                  </a:cubicBezTo>
                  <a:cubicBezTo>
                    <a:pt x="481" y="7443"/>
                    <a:pt x="607" y="7567"/>
                    <a:pt x="761" y="7567"/>
                  </a:cubicBezTo>
                  <a:cubicBezTo>
                    <a:pt x="787" y="7567"/>
                    <a:pt x="813" y="7563"/>
                    <a:pt x="840" y="7556"/>
                  </a:cubicBezTo>
                  <a:lnTo>
                    <a:pt x="874" y="7539"/>
                  </a:lnTo>
                  <a:cubicBezTo>
                    <a:pt x="977" y="7522"/>
                    <a:pt x="1062" y="7436"/>
                    <a:pt x="1097" y="7334"/>
                  </a:cubicBezTo>
                  <a:cubicBezTo>
                    <a:pt x="1131" y="7197"/>
                    <a:pt x="1148" y="7060"/>
                    <a:pt x="1148" y="6924"/>
                  </a:cubicBezTo>
                  <a:cubicBezTo>
                    <a:pt x="1284" y="7095"/>
                    <a:pt x="1404" y="7265"/>
                    <a:pt x="1524" y="7436"/>
                  </a:cubicBezTo>
                  <a:cubicBezTo>
                    <a:pt x="1617" y="7571"/>
                    <a:pt x="1749" y="7629"/>
                    <a:pt x="1879" y="7629"/>
                  </a:cubicBezTo>
                  <a:cubicBezTo>
                    <a:pt x="2127" y="7629"/>
                    <a:pt x="2366" y="7415"/>
                    <a:pt x="2310" y="7112"/>
                  </a:cubicBezTo>
                  <a:cubicBezTo>
                    <a:pt x="2241" y="6753"/>
                    <a:pt x="2241" y="6394"/>
                    <a:pt x="2258" y="6035"/>
                  </a:cubicBezTo>
                  <a:lnTo>
                    <a:pt x="2258" y="6035"/>
                  </a:lnTo>
                  <a:cubicBezTo>
                    <a:pt x="2515" y="6343"/>
                    <a:pt x="2754" y="6667"/>
                    <a:pt x="2993" y="6992"/>
                  </a:cubicBezTo>
                  <a:cubicBezTo>
                    <a:pt x="2771" y="7129"/>
                    <a:pt x="2686" y="7385"/>
                    <a:pt x="2771" y="7624"/>
                  </a:cubicBezTo>
                  <a:cubicBezTo>
                    <a:pt x="3181" y="8496"/>
                    <a:pt x="3540" y="9384"/>
                    <a:pt x="3847" y="10307"/>
                  </a:cubicBezTo>
                  <a:cubicBezTo>
                    <a:pt x="3879" y="10393"/>
                    <a:pt x="3968" y="10436"/>
                    <a:pt x="4051" y="10436"/>
                  </a:cubicBezTo>
                  <a:cubicBezTo>
                    <a:pt x="4150" y="10436"/>
                    <a:pt x="4242" y="10376"/>
                    <a:pt x="4223" y="10256"/>
                  </a:cubicBezTo>
                  <a:cubicBezTo>
                    <a:pt x="4206" y="10136"/>
                    <a:pt x="4189" y="10033"/>
                    <a:pt x="4172" y="9914"/>
                  </a:cubicBezTo>
                  <a:lnTo>
                    <a:pt x="4172" y="9914"/>
                  </a:lnTo>
                  <a:cubicBezTo>
                    <a:pt x="4275" y="10119"/>
                    <a:pt x="4394" y="10307"/>
                    <a:pt x="4480" y="10512"/>
                  </a:cubicBezTo>
                  <a:cubicBezTo>
                    <a:pt x="4565" y="10683"/>
                    <a:pt x="4722" y="10755"/>
                    <a:pt x="4885" y="10755"/>
                  </a:cubicBezTo>
                  <a:cubicBezTo>
                    <a:pt x="5208" y="10755"/>
                    <a:pt x="5556" y="10471"/>
                    <a:pt x="5419" y="10119"/>
                  </a:cubicBezTo>
                  <a:cubicBezTo>
                    <a:pt x="5419" y="10102"/>
                    <a:pt x="5402" y="10085"/>
                    <a:pt x="5402" y="10068"/>
                  </a:cubicBezTo>
                  <a:lnTo>
                    <a:pt x="5402" y="10068"/>
                  </a:lnTo>
                  <a:cubicBezTo>
                    <a:pt x="5465" y="10088"/>
                    <a:pt x="5529" y="10097"/>
                    <a:pt x="5590" y="10097"/>
                  </a:cubicBezTo>
                  <a:cubicBezTo>
                    <a:pt x="5895" y="10097"/>
                    <a:pt x="6160" y="9865"/>
                    <a:pt x="6188" y="9538"/>
                  </a:cubicBezTo>
                  <a:cubicBezTo>
                    <a:pt x="6188" y="9418"/>
                    <a:pt x="6188" y="9282"/>
                    <a:pt x="6171" y="9162"/>
                  </a:cubicBezTo>
                  <a:cubicBezTo>
                    <a:pt x="6393" y="9094"/>
                    <a:pt x="6547" y="8889"/>
                    <a:pt x="6547" y="8649"/>
                  </a:cubicBezTo>
                  <a:cubicBezTo>
                    <a:pt x="6564" y="8410"/>
                    <a:pt x="6547" y="8154"/>
                    <a:pt x="6496" y="7915"/>
                  </a:cubicBezTo>
                  <a:lnTo>
                    <a:pt x="6496" y="7915"/>
                  </a:lnTo>
                  <a:cubicBezTo>
                    <a:pt x="6546" y="7927"/>
                    <a:pt x="6595" y="7933"/>
                    <a:pt x="6643" y="7933"/>
                  </a:cubicBezTo>
                  <a:cubicBezTo>
                    <a:pt x="6991" y="7933"/>
                    <a:pt x="7273" y="7626"/>
                    <a:pt x="7213" y="7265"/>
                  </a:cubicBezTo>
                  <a:cubicBezTo>
                    <a:pt x="7162" y="6992"/>
                    <a:pt x="7094" y="6719"/>
                    <a:pt x="7008" y="6445"/>
                  </a:cubicBezTo>
                  <a:lnTo>
                    <a:pt x="7008" y="6445"/>
                  </a:lnTo>
                  <a:cubicBezTo>
                    <a:pt x="7196" y="6821"/>
                    <a:pt x="7418" y="7163"/>
                    <a:pt x="7658" y="7505"/>
                  </a:cubicBezTo>
                  <a:cubicBezTo>
                    <a:pt x="7764" y="7675"/>
                    <a:pt x="7935" y="7754"/>
                    <a:pt x="8105" y="7754"/>
                  </a:cubicBezTo>
                  <a:cubicBezTo>
                    <a:pt x="8344" y="7754"/>
                    <a:pt x="8582" y="7597"/>
                    <a:pt x="8632" y="7317"/>
                  </a:cubicBezTo>
                  <a:cubicBezTo>
                    <a:pt x="8722" y="7399"/>
                    <a:pt x="8833" y="7435"/>
                    <a:pt x="8945" y="7435"/>
                  </a:cubicBezTo>
                  <a:cubicBezTo>
                    <a:pt x="9277" y="7435"/>
                    <a:pt x="9627" y="7119"/>
                    <a:pt x="9537" y="6736"/>
                  </a:cubicBezTo>
                  <a:cubicBezTo>
                    <a:pt x="9503" y="6548"/>
                    <a:pt x="9452" y="6360"/>
                    <a:pt x="9418" y="6172"/>
                  </a:cubicBezTo>
                  <a:cubicBezTo>
                    <a:pt x="9503" y="6069"/>
                    <a:pt x="9554" y="5950"/>
                    <a:pt x="9537" y="5813"/>
                  </a:cubicBezTo>
                  <a:lnTo>
                    <a:pt x="9537" y="5659"/>
                  </a:lnTo>
                  <a:cubicBezTo>
                    <a:pt x="9845" y="5642"/>
                    <a:pt x="10101" y="5266"/>
                    <a:pt x="10050" y="4959"/>
                  </a:cubicBezTo>
                  <a:cubicBezTo>
                    <a:pt x="9998" y="4702"/>
                    <a:pt x="9896" y="4497"/>
                    <a:pt x="9845" y="4258"/>
                  </a:cubicBezTo>
                  <a:cubicBezTo>
                    <a:pt x="9779" y="3995"/>
                    <a:pt x="9589" y="3882"/>
                    <a:pt x="9394" y="3882"/>
                  </a:cubicBezTo>
                  <a:cubicBezTo>
                    <a:pt x="9235" y="3882"/>
                    <a:pt x="9073" y="3957"/>
                    <a:pt x="8973" y="4087"/>
                  </a:cubicBezTo>
                  <a:cubicBezTo>
                    <a:pt x="8683" y="3250"/>
                    <a:pt x="8409" y="2413"/>
                    <a:pt x="8119" y="1576"/>
                  </a:cubicBezTo>
                  <a:cubicBezTo>
                    <a:pt x="8025" y="1326"/>
                    <a:pt x="7787" y="1184"/>
                    <a:pt x="7549" y="1184"/>
                  </a:cubicBezTo>
                  <a:cubicBezTo>
                    <a:pt x="7395" y="1184"/>
                    <a:pt x="7242" y="1243"/>
                    <a:pt x="7128" y="1371"/>
                  </a:cubicBezTo>
                  <a:cubicBezTo>
                    <a:pt x="7025" y="1217"/>
                    <a:pt x="6906" y="1063"/>
                    <a:pt x="6803" y="909"/>
                  </a:cubicBezTo>
                  <a:cubicBezTo>
                    <a:pt x="6686" y="727"/>
                    <a:pt x="6513" y="648"/>
                    <a:pt x="6343" y="648"/>
                  </a:cubicBezTo>
                  <a:cubicBezTo>
                    <a:pt x="6020" y="648"/>
                    <a:pt x="5706" y="933"/>
                    <a:pt x="5795" y="1336"/>
                  </a:cubicBezTo>
                  <a:cubicBezTo>
                    <a:pt x="5829" y="1524"/>
                    <a:pt x="5864" y="1712"/>
                    <a:pt x="5915" y="1883"/>
                  </a:cubicBezTo>
                  <a:cubicBezTo>
                    <a:pt x="5847" y="1798"/>
                    <a:pt x="5795" y="1712"/>
                    <a:pt x="5727" y="1627"/>
                  </a:cubicBezTo>
                  <a:cubicBezTo>
                    <a:pt x="5613" y="1471"/>
                    <a:pt x="5411" y="1388"/>
                    <a:pt x="5217" y="1388"/>
                  </a:cubicBezTo>
                  <a:cubicBezTo>
                    <a:pt x="4945" y="1388"/>
                    <a:pt x="4689" y="1551"/>
                    <a:pt x="4719" y="1900"/>
                  </a:cubicBezTo>
                  <a:cubicBezTo>
                    <a:pt x="4719" y="1969"/>
                    <a:pt x="4736" y="2037"/>
                    <a:pt x="4753" y="2088"/>
                  </a:cubicBezTo>
                  <a:cubicBezTo>
                    <a:pt x="4445" y="1627"/>
                    <a:pt x="4087" y="1200"/>
                    <a:pt x="3677" y="807"/>
                  </a:cubicBezTo>
                  <a:cubicBezTo>
                    <a:pt x="3577" y="717"/>
                    <a:pt x="3453" y="677"/>
                    <a:pt x="3328" y="677"/>
                  </a:cubicBezTo>
                  <a:cubicBezTo>
                    <a:pt x="3004" y="677"/>
                    <a:pt x="2682" y="949"/>
                    <a:pt x="2805" y="1319"/>
                  </a:cubicBezTo>
                  <a:lnTo>
                    <a:pt x="2856" y="1490"/>
                  </a:lnTo>
                  <a:cubicBezTo>
                    <a:pt x="2617" y="1063"/>
                    <a:pt x="2378" y="636"/>
                    <a:pt x="2139" y="226"/>
                  </a:cubicBezTo>
                  <a:cubicBezTo>
                    <a:pt x="2040" y="68"/>
                    <a:pt x="1881" y="0"/>
                    <a:pt x="17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771572" y="4406818"/>
              <a:ext cx="144916" cy="150276"/>
            </a:xfrm>
            <a:custGeom>
              <a:avLst/>
              <a:gdLst/>
              <a:ahLst/>
              <a:cxnLst/>
              <a:rect l="l" t="t" r="r" b="b"/>
              <a:pathLst>
                <a:path w="2974" h="3084" extrusionOk="0">
                  <a:moveTo>
                    <a:pt x="1350" y="406"/>
                  </a:moveTo>
                  <a:lnTo>
                    <a:pt x="1350" y="406"/>
                  </a:lnTo>
                  <a:cubicBezTo>
                    <a:pt x="1709" y="440"/>
                    <a:pt x="2016" y="628"/>
                    <a:pt x="2204" y="901"/>
                  </a:cubicBezTo>
                  <a:cubicBezTo>
                    <a:pt x="2580" y="1448"/>
                    <a:pt x="2324" y="2251"/>
                    <a:pt x="1794" y="2593"/>
                  </a:cubicBezTo>
                  <a:cubicBezTo>
                    <a:pt x="1630" y="2696"/>
                    <a:pt x="1474" y="2741"/>
                    <a:pt x="1330" y="2741"/>
                  </a:cubicBezTo>
                  <a:cubicBezTo>
                    <a:pt x="827" y="2741"/>
                    <a:pt x="467" y="2194"/>
                    <a:pt x="427" y="1636"/>
                  </a:cubicBezTo>
                  <a:lnTo>
                    <a:pt x="427" y="1636"/>
                  </a:lnTo>
                  <a:cubicBezTo>
                    <a:pt x="444" y="1653"/>
                    <a:pt x="461" y="1687"/>
                    <a:pt x="479" y="1722"/>
                  </a:cubicBezTo>
                  <a:cubicBezTo>
                    <a:pt x="508" y="1769"/>
                    <a:pt x="553" y="1790"/>
                    <a:pt x="597" y="1790"/>
                  </a:cubicBezTo>
                  <a:cubicBezTo>
                    <a:pt x="678" y="1790"/>
                    <a:pt x="757" y="1719"/>
                    <a:pt x="735" y="1619"/>
                  </a:cubicBezTo>
                  <a:cubicBezTo>
                    <a:pt x="649" y="1329"/>
                    <a:pt x="649" y="1038"/>
                    <a:pt x="752" y="765"/>
                  </a:cubicBezTo>
                  <a:cubicBezTo>
                    <a:pt x="906" y="611"/>
                    <a:pt x="1094" y="508"/>
                    <a:pt x="1299" y="474"/>
                  </a:cubicBezTo>
                  <a:cubicBezTo>
                    <a:pt x="1350" y="474"/>
                    <a:pt x="1367" y="440"/>
                    <a:pt x="1350" y="406"/>
                  </a:cubicBezTo>
                  <a:close/>
                  <a:moveTo>
                    <a:pt x="1429" y="1"/>
                  </a:moveTo>
                  <a:cubicBezTo>
                    <a:pt x="951" y="1"/>
                    <a:pt x="481" y="302"/>
                    <a:pt x="325" y="816"/>
                  </a:cubicBezTo>
                  <a:cubicBezTo>
                    <a:pt x="86" y="1175"/>
                    <a:pt x="0" y="1619"/>
                    <a:pt x="103" y="2029"/>
                  </a:cubicBezTo>
                  <a:cubicBezTo>
                    <a:pt x="229" y="2684"/>
                    <a:pt x="795" y="3083"/>
                    <a:pt x="1381" y="3083"/>
                  </a:cubicBezTo>
                  <a:cubicBezTo>
                    <a:pt x="1667" y="3083"/>
                    <a:pt x="1958" y="2988"/>
                    <a:pt x="2204" y="2781"/>
                  </a:cubicBezTo>
                  <a:cubicBezTo>
                    <a:pt x="2956" y="2132"/>
                    <a:pt x="2973" y="884"/>
                    <a:pt x="2153" y="269"/>
                  </a:cubicBezTo>
                  <a:cubicBezTo>
                    <a:pt x="1940" y="86"/>
                    <a:pt x="1683" y="1"/>
                    <a:pt x="14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5"/>
            <p:cNvSpPr/>
            <p:nvPr/>
          </p:nvSpPr>
          <p:spPr>
            <a:xfrm>
              <a:off x="566725" y="4245826"/>
              <a:ext cx="585510" cy="503599"/>
            </a:xfrm>
            <a:custGeom>
              <a:avLst/>
              <a:gdLst/>
              <a:ahLst/>
              <a:cxnLst/>
              <a:rect l="l" t="t" r="r" b="b"/>
              <a:pathLst>
                <a:path w="12016" h="10335" extrusionOk="0">
                  <a:moveTo>
                    <a:pt x="3302" y="337"/>
                  </a:moveTo>
                  <a:cubicBezTo>
                    <a:pt x="4092" y="337"/>
                    <a:pt x="4826" y="1145"/>
                    <a:pt x="5195" y="1847"/>
                  </a:cubicBezTo>
                  <a:cubicBezTo>
                    <a:pt x="5238" y="1907"/>
                    <a:pt x="5306" y="1937"/>
                    <a:pt x="5374" y="1937"/>
                  </a:cubicBezTo>
                  <a:cubicBezTo>
                    <a:pt x="5443" y="1937"/>
                    <a:pt x="5511" y="1907"/>
                    <a:pt x="5554" y="1847"/>
                  </a:cubicBezTo>
                  <a:cubicBezTo>
                    <a:pt x="5957" y="898"/>
                    <a:pt x="6654" y="520"/>
                    <a:pt x="7325" y="520"/>
                  </a:cubicBezTo>
                  <a:cubicBezTo>
                    <a:pt x="8648" y="520"/>
                    <a:pt x="9870" y="1986"/>
                    <a:pt x="8544" y="3437"/>
                  </a:cubicBezTo>
                  <a:cubicBezTo>
                    <a:pt x="8405" y="3576"/>
                    <a:pt x="8518" y="3785"/>
                    <a:pt x="8693" y="3785"/>
                  </a:cubicBezTo>
                  <a:cubicBezTo>
                    <a:pt x="8711" y="3785"/>
                    <a:pt x="8730" y="3783"/>
                    <a:pt x="8749" y="3778"/>
                  </a:cubicBezTo>
                  <a:cubicBezTo>
                    <a:pt x="8910" y="3749"/>
                    <a:pt x="9060" y="3735"/>
                    <a:pt x="9199" y="3735"/>
                  </a:cubicBezTo>
                  <a:cubicBezTo>
                    <a:pt x="10352" y="3735"/>
                    <a:pt x="10718" y="4704"/>
                    <a:pt x="10321" y="5863"/>
                  </a:cubicBezTo>
                  <a:cubicBezTo>
                    <a:pt x="10011" y="6838"/>
                    <a:pt x="9113" y="7490"/>
                    <a:pt x="8108" y="7490"/>
                  </a:cubicBezTo>
                  <a:cubicBezTo>
                    <a:pt x="8004" y="7490"/>
                    <a:pt x="7898" y="7483"/>
                    <a:pt x="7792" y="7469"/>
                  </a:cubicBezTo>
                  <a:cubicBezTo>
                    <a:pt x="7809" y="7281"/>
                    <a:pt x="7809" y="7093"/>
                    <a:pt x="7792" y="6888"/>
                  </a:cubicBezTo>
                  <a:cubicBezTo>
                    <a:pt x="7792" y="6809"/>
                    <a:pt x="7720" y="6766"/>
                    <a:pt x="7652" y="6766"/>
                  </a:cubicBezTo>
                  <a:cubicBezTo>
                    <a:pt x="7588" y="6766"/>
                    <a:pt x="7528" y="6805"/>
                    <a:pt x="7536" y="6888"/>
                  </a:cubicBezTo>
                  <a:cubicBezTo>
                    <a:pt x="7536" y="7076"/>
                    <a:pt x="7519" y="7247"/>
                    <a:pt x="7519" y="7418"/>
                  </a:cubicBezTo>
                  <a:lnTo>
                    <a:pt x="7365" y="7401"/>
                  </a:lnTo>
                  <a:cubicBezTo>
                    <a:pt x="7346" y="7394"/>
                    <a:pt x="7327" y="7391"/>
                    <a:pt x="7309" y="7391"/>
                  </a:cubicBezTo>
                  <a:cubicBezTo>
                    <a:pt x="7134" y="7391"/>
                    <a:pt x="7027" y="7665"/>
                    <a:pt x="7228" y="7742"/>
                  </a:cubicBezTo>
                  <a:cubicBezTo>
                    <a:pt x="7297" y="7776"/>
                    <a:pt x="7382" y="7811"/>
                    <a:pt x="7450" y="7845"/>
                  </a:cubicBezTo>
                  <a:cubicBezTo>
                    <a:pt x="7267" y="8944"/>
                    <a:pt x="6675" y="9921"/>
                    <a:pt x="5477" y="9921"/>
                  </a:cubicBezTo>
                  <a:cubicBezTo>
                    <a:pt x="5335" y="9921"/>
                    <a:pt x="5184" y="9907"/>
                    <a:pt x="5024" y="9878"/>
                  </a:cubicBezTo>
                  <a:cubicBezTo>
                    <a:pt x="3589" y="9605"/>
                    <a:pt x="3059" y="8186"/>
                    <a:pt x="3828" y="6990"/>
                  </a:cubicBezTo>
                  <a:cubicBezTo>
                    <a:pt x="3925" y="6866"/>
                    <a:pt x="3797" y="6685"/>
                    <a:pt x="3664" y="6685"/>
                  </a:cubicBezTo>
                  <a:cubicBezTo>
                    <a:pt x="3632" y="6685"/>
                    <a:pt x="3601" y="6694"/>
                    <a:pt x="3572" y="6717"/>
                  </a:cubicBezTo>
                  <a:cubicBezTo>
                    <a:pt x="3145" y="7042"/>
                    <a:pt x="2649" y="7213"/>
                    <a:pt x="2120" y="7247"/>
                  </a:cubicBezTo>
                  <a:cubicBezTo>
                    <a:pt x="2079" y="7250"/>
                    <a:pt x="2039" y="7252"/>
                    <a:pt x="1999" y="7252"/>
                  </a:cubicBezTo>
                  <a:cubicBezTo>
                    <a:pt x="1029" y="7252"/>
                    <a:pt x="67" y="6284"/>
                    <a:pt x="838" y="5316"/>
                  </a:cubicBezTo>
                  <a:cubicBezTo>
                    <a:pt x="1334" y="4684"/>
                    <a:pt x="2171" y="4530"/>
                    <a:pt x="2735" y="4035"/>
                  </a:cubicBezTo>
                  <a:cubicBezTo>
                    <a:pt x="2803" y="3966"/>
                    <a:pt x="2803" y="3847"/>
                    <a:pt x="2718" y="3795"/>
                  </a:cubicBezTo>
                  <a:cubicBezTo>
                    <a:pt x="2786" y="3727"/>
                    <a:pt x="2769" y="3624"/>
                    <a:pt x="2700" y="3573"/>
                  </a:cubicBezTo>
                  <a:cubicBezTo>
                    <a:pt x="1709" y="2838"/>
                    <a:pt x="1453" y="1660"/>
                    <a:pt x="2376" y="754"/>
                  </a:cubicBezTo>
                  <a:cubicBezTo>
                    <a:pt x="2681" y="458"/>
                    <a:pt x="2996" y="337"/>
                    <a:pt x="3302" y="337"/>
                  </a:cubicBezTo>
                  <a:close/>
                  <a:moveTo>
                    <a:pt x="3369" y="1"/>
                  </a:moveTo>
                  <a:cubicBezTo>
                    <a:pt x="2966" y="1"/>
                    <a:pt x="2543" y="150"/>
                    <a:pt x="2120" y="498"/>
                  </a:cubicBezTo>
                  <a:cubicBezTo>
                    <a:pt x="924" y="1472"/>
                    <a:pt x="1436" y="3044"/>
                    <a:pt x="2547" y="3795"/>
                  </a:cubicBezTo>
                  <a:cubicBezTo>
                    <a:pt x="1436" y="4137"/>
                    <a:pt x="1" y="5043"/>
                    <a:pt x="172" y="6341"/>
                  </a:cubicBezTo>
                  <a:cubicBezTo>
                    <a:pt x="306" y="7278"/>
                    <a:pt x="1087" y="7625"/>
                    <a:pt x="1922" y="7625"/>
                  </a:cubicBezTo>
                  <a:cubicBezTo>
                    <a:pt x="2367" y="7625"/>
                    <a:pt x="2827" y="7527"/>
                    <a:pt x="3213" y="7366"/>
                  </a:cubicBezTo>
                  <a:lnTo>
                    <a:pt x="3213" y="7366"/>
                  </a:lnTo>
                  <a:cubicBezTo>
                    <a:pt x="2752" y="8648"/>
                    <a:pt x="3486" y="9895"/>
                    <a:pt x="4922" y="10254"/>
                  </a:cubicBezTo>
                  <a:cubicBezTo>
                    <a:pt x="5145" y="10309"/>
                    <a:pt x="5353" y="10335"/>
                    <a:pt x="5548" y="10335"/>
                  </a:cubicBezTo>
                  <a:cubicBezTo>
                    <a:pt x="6862" y="10335"/>
                    <a:pt x="7548" y="9163"/>
                    <a:pt x="7741" y="7913"/>
                  </a:cubicBezTo>
                  <a:cubicBezTo>
                    <a:pt x="7903" y="7947"/>
                    <a:pt x="8061" y="7963"/>
                    <a:pt x="8214" y="7963"/>
                  </a:cubicBezTo>
                  <a:cubicBezTo>
                    <a:pt x="10816" y="7963"/>
                    <a:pt x="12015" y="3333"/>
                    <a:pt x="9201" y="3333"/>
                  </a:cubicBezTo>
                  <a:cubicBezTo>
                    <a:pt x="9181" y="3333"/>
                    <a:pt x="9162" y="3334"/>
                    <a:pt x="9142" y="3334"/>
                  </a:cubicBezTo>
                  <a:cubicBezTo>
                    <a:pt x="10232" y="1688"/>
                    <a:pt x="8789" y="120"/>
                    <a:pt x="7284" y="120"/>
                  </a:cubicBezTo>
                  <a:cubicBezTo>
                    <a:pt x="6571" y="120"/>
                    <a:pt x="5844" y="472"/>
                    <a:pt x="5366" y="1335"/>
                  </a:cubicBezTo>
                  <a:cubicBezTo>
                    <a:pt x="4869" y="567"/>
                    <a:pt x="4156" y="1"/>
                    <a:pt x="33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" name="Google Shape;309;p15"/>
          <p:cNvSpPr/>
          <p:nvPr/>
        </p:nvSpPr>
        <p:spPr>
          <a:xfrm rot="846218">
            <a:off x="4727942" y="118795"/>
            <a:ext cx="620807" cy="409508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5"/>
          <p:cNvSpPr/>
          <p:nvPr/>
        </p:nvSpPr>
        <p:spPr>
          <a:xfrm rot="1551601">
            <a:off x="5858585" y="164199"/>
            <a:ext cx="620804" cy="409506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1" name="Google Shape;421;p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22"/>
          <p:cNvSpPr txBox="1">
            <a:spLocks noGrp="1"/>
          </p:cNvSpPr>
          <p:nvPr>
            <p:ph type="title"/>
          </p:nvPr>
        </p:nvSpPr>
        <p:spPr>
          <a:xfrm>
            <a:off x="720000" y="2800675"/>
            <a:ext cx="2253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23" name="Google Shape;423;p22"/>
          <p:cNvSpPr txBox="1">
            <a:spLocks noGrp="1"/>
          </p:cNvSpPr>
          <p:nvPr>
            <p:ph type="subTitle" idx="1"/>
          </p:nvPr>
        </p:nvSpPr>
        <p:spPr>
          <a:xfrm>
            <a:off x="720000" y="3311009"/>
            <a:ext cx="2253900" cy="6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22"/>
          <p:cNvSpPr txBox="1">
            <a:spLocks noGrp="1"/>
          </p:cNvSpPr>
          <p:nvPr>
            <p:ph type="title" idx="2"/>
          </p:nvPr>
        </p:nvSpPr>
        <p:spPr>
          <a:xfrm>
            <a:off x="3445050" y="2799025"/>
            <a:ext cx="2253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25" name="Google Shape;425;p22"/>
          <p:cNvSpPr txBox="1">
            <a:spLocks noGrp="1"/>
          </p:cNvSpPr>
          <p:nvPr>
            <p:ph type="subTitle" idx="3"/>
          </p:nvPr>
        </p:nvSpPr>
        <p:spPr>
          <a:xfrm>
            <a:off x="3445050" y="3309359"/>
            <a:ext cx="2253900" cy="6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6" name="Google Shape;426;p22"/>
          <p:cNvSpPr txBox="1">
            <a:spLocks noGrp="1"/>
          </p:cNvSpPr>
          <p:nvPr>
            <p:ph type="title" idx="4"/>
          </p:nvPr>
        </p:nvSpPr>
        <p:spPr>
          <a:xfrm>
            <a:off x="6170100" y="2800675"/>
            <a:ext cx="2253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27" name="Google Shape;427;p22"/>
          <p:cNvSpPr txBox="1">
            <a:spLocks noGrp="1"/>
          </p:cNvSpPr>
          <p:nvPr>
            <p:ph type="subTitle" idx="5"/>
          </p:nvPr>
        </p:nvSpPr>
        <p:spPr>
          <a:xfrm>
            <a:off x="6170100" y="3311009"/>
            <a:ext cx="2253900" cy="6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22"/>
          <p:cNvSpPr txBox="1">
            <a:spLocks noGrp="1"/>
          </p:cNvSpPr>
          <p:nvPr>
            <p:ph type="title" idx="6"/>
          </p:nvPr>
        </p:nvSpPr>
        <p:spPr>
          <a:xfrm>
            <a:off x="2574900" y="537875"/>
            <a:ext cx="39942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grpSp>
        <p:nvGrpSpPr>
          <p:cNvPr id="429" name="Google Shape;429;p22"/>
          <p:cNvGrpSpPr/>
          <p:nvPr/>
        </p:nvGrpSpPr>
        <p:grpSpPr>
          <a:xfrm>
            <a:off x="1215126" y="167900"/>
            <a:ext cx="457711" cy="445973"/>
            <a:chOff x="397551" y="281000"/>
            <a:chExt cx="457711" cy="445973"/>
          </a:xfrm>
        </p:grpSpPr>
        <p:sp>
          <p:nvSpPr>
            <p:cNvPr id="430" name="Google Shape;430;p22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2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2" name="Google Shape;432;p22"/>
          <p:cNvGrpSpPr/>
          <p:nvPr/>
        </p:nvGrpSpPr>
        <p:grpSpPr>
          <a:xfrm rot="8493897">
            <a:off x="8377799" y="118044"/>
            <a:ext cx="688303" cy="735690"/>
            <a:chOff x="429300" y="4124275"/>
            <a:chExt cx="381650" cy="407925"/>
          </a:xfrm>
        </p:grpSpPr>
        <p:sp>
          <p:nvSpPr>
            <p:cNvPr id="433" name="Google Shape;433;p22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2"/>
            <p:cNvSpPr/>
            <p:nvPr/>
          </p:nvSpPr>
          <p:spPr>
            <a:xfrm>
              <a:off x="677650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2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2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638775" y="4124275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22"/>
          <p:cNvGrpSpPr/>
          <p:nvPr/>
        </p:nvGrpSpPr>
        <p:grpSpPr>
          <a:xfrm rot="-739663">
            <a:off x="614827" y="452824"/>
            <a:ext cx="345154" cy="336346"/>
            <a:chOff x="397551" y="281000"/>
            <a:chExt cx="457711" cy="445973"/>
          </a:xfrm>
        </p:grpSpPr>
        <p:sp>
          <p:nvSpPr>
            <p:cNvPr id="440" name="Google Shape;440;p22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BLANK_1_1_1_1_1_1_3"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5" name="Google Shape;715;p3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716" name="Google Shape;716;p36"/>
          <p:cNvSpPr txBox="1">
            <a:spLocks noGrp="1"/>
          </p:cNvSpPr>
          <p:nvPr>
            <p:ph type="title" hasCustomPrompt="1"/>
          </p:nvPr>
        </p:nvSpPr>
        <p:spPr>
          <a:xfrm>
            <a:off x="1301836" y="2194188"/>
            <a:ext cx="1160100" cy="6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717" name="Google Shape;717;p36"/>
          <p:cNvSpPr txBox="1">
            <a:spLocks noGrp="1"/>
          </p:cNvSpPr>
          <p:nvPr>
            <p:ph type="subTitle" idx="1"/>
          </p:nvPr>
        </p:nvSpPr>
        <p:spPr>
          <a:xfrm>
            <a:off x="829975" y="3752972"/>
            <a:ext cx="2115600" cy="6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8" name="Google Shape;718;p36"/>
          <p:cNvSpPr txBox="1">
            <a:spLocks noGrp="1"/>
          </p:cNvSpPr>
          <p:nvPr>
            <p:ph type="title" idx="2"/>
          </p:nvPr>
        </p:nvSpPr>
        <p:spPr>
          <a:xfrm>
            <a:off x="3243150" y="537875"/>
            <a:ext cx="26577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719" name="Google Shape;719;p36"/>
          <p:cNvSpPr txBox="1">
            <a:spLocks noGrp="1"/>
          </p:cNvSpPr>
          <p:nvPr>
            <p:ph type="title" idx="3"/>
          </p:nvPr>
        </p:nvSpPr>
        <p:spPr>
          <a:xfrm>
            <a:off x="829975" y="3345872"/>
            <a:ext cx="21156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20" name="Google Shape;720;p36"/>
          <p:cNvSpPr txBox="1">
            <a:spLocks noGrp="1"/>
          </p:cNvSpPr>
          <p:nvPr>
            <p:ph type="title" idx="4" hasCustomPrompt="1"/>
          </p:nvPr>
        </p:nvSpPr>
        <p:spPr>
          <a:xfrm>
            <a:off x="3991137" y="2194138"/>
            <a:ext cx="1160100" cy="6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721" name="Google Shape;721;p36"/>
          <p:cNvSpPr txBox="1">
            <a:spLocks noGrp="1"/>
          </p:cNvSpPr>
          <p:nvPr>
            <p:ph type="subTitle" idx="5"/>
          </p:nvPr>
        </p:nvSpPr>
        <p:spPr>
          <a:xfrm>
            <a:off x="3514200" y="3775172"/>
            <a:ext cx="2115600" cy="6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2" name="Google Shape;722;p36"/>
          <p:cNvSpPr txBox="1">
            <a:spLocks noGrp="1"/>
          </p:cNvSpPr>
          <p:nvPr>
            <p:ph type="title" idx="6"/>
          </p:nvPr>
        </p:nvSpPr>
        <p:spPr>
          <a:xfrm>
            <a:off x="3514200" y="3368072"/>
            <a:ext cx="21156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23" name="Google Shape;723;p36"/>
          <p:cNvSpPr txBox="1">
            <a:spLocks noGrp="1"/>
          </p:cNvSpPr>
          <p:nvPr>
            <p:ph type="title" idx="7" hasCustomPrompt="1"/>
          </p:nvPr>
        </p:nvSpPr>
        <p:spPr>
          <a:xfrm>
            <a:off x="6759025" y="2194063"/>
            <a:ext cx="1160100" cy="6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724" name="Google Shape;724;p36"/>
          <p:cNvSpPr txBox="1">
            <a:spLocks noGrp="1"/>
          </p:cNvSpPr>
          <p:nvPr>
            <p:ph type="subTitle" idx="8"/>
          </p:nvPr>
        </p:nvSpPr>
        <p:spPr>
          <a:xfrm>
            <a:off x="6198375" y="3752972"/>
            <a:ext cx="2115600" cy="6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5" name="Google Shape;725;p36"/>
          <p:cNvSpPr txBox="1">
            <a:spLocks noGrp="1"/>
          </p:cNvSpPr>
          <p:nvPr>
            <p:ph type="title" idx="9"/>
          </p:nvPr>
        </p:nvSpPr>
        <p:spPr>
          <a:xfrm>
            <a:off x="6198375" y="3345872"/>
            <a:ext cx="21156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26" name="Google Shape;726;p36"/>
          <p:cNvSpPr/>
          <p:nvPr/>
        </p:nvSpPr>
        <p:spPr>
          <a:xfrm rot="5040597">
            <a:off x="-543164" y="-24185"/>
            <a:ext cx="1667755" cy="1435640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7" name="Google Shape;727;p36"/>
          <p:cNvGrpSpPr/>
          <p:nvPr/>
        </p:nvGrpSpPr>
        <p:grpSpPr>
          <a:xfrm rot="-3881806">
            <a:off x="8076925" y="4223661"/>
            <a:ext cx="820017" cy="1171577"/>
            <a:chOff x="429300" y="4096370"/>
            <a:chExt cx="412866" cy="589872"/>
          </a:xfrm>
        </p:grpSpPr>
        <p:sp>
          <p:nvSpPr>
            <p:cNvPr id="728" name="Google Shape;728;p36"/>
            <p:cNvSpPr/>
            <p:nvPr/>
          </p:nvSpPr>
          <p:spPr>
            <a:xfrm>
              <a:off x="541099" y="4401859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6"/>
            <p:cNvSpPr/>
            <p:nvPr/>
          </p:nvSpPr>
          <p:spPr>
            <a:xfrm>
              <a:off x="713241" y="4444310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6"/>
            <p:cNvSpPr/>
            <p:nvPr/>
          </p:nvSpPr>
          <p:spPr>
            <a:xfrm>
              <a:off x="686713" y="4593042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6"/>
            <p:cNvSpPr/>
            <p:nvPr/>
          </p:nvSpPr>
          <p:spPr>
            <a:xfrm>
              <a:off x="599354" y="4216882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6"/>
            <p:cNvSpPr/>
            <p:nvPr/>
          </p:nvSpPr>
          <p:spPr>
            <a:xfrm>
              <a:off x="449081" y="4096370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6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5" name="Google Shape;765;p3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6" name="Google Shape;766;p38"/>
          <p:cNvGrpSpPr/>
          <p:nvPr/>
        </p:nvGrpSpPr>
        <p:grpSpPr>
          <a:xfrm rot="-1439012">
            <a:off x="-940698" y="-1631485"/>
            <a:ext cx="2767933" cy="2852970"/>
            <a:chOff x="1154976" y="632775"/>
            <a:chExt cx="2502430" cy="3877954"/>
          </a:xfrm>
        </p:grpSpPr>
        <p:sp>
          <p:nvSpPr>
            <p:cNvPr id="767" name="Google Shape;767;p38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8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9" name="Google Shape;769;p38"/>
          <p:cNvSpPr/>
          <p:nvPr/>
        </p:nvSpPr>
        <p:spPr>
          <a:xfrm rot="1504798" flipH="1">
            <a:off x="7686319" y="-102481"/>
            <a:ext cx="1467213" cy="1152047"/>
          </a:xfrm>
          <a:custGeom>
            <a:avLst/>
            <a:gdLst/>
            <a:ahLst/>
            <a:cxnLst/>
            <a:rect l="l" t="t" r="r" b="b"/>
            <a:pathLst>
              <a:path w="24087" h="18914" extrusionOk="0">
                <a:moveTo>
                  <a:pt x="4887" y="4610"/>
                </a:moveTo>
                <a:lnTo>
                  <a:pt x="7433" y="4866"/>
                </a:lnTo>
                <a:cubicBezTo>
                  <a:pt x="7313" y="5771"/>
                  <a:pt x="7177" y="6676"/>
                  <a:pt x="7040" y="7564"/>
                </a:cubicBezTo>
                <a:lnTo>
                  <a:pt x="7040" y="7564"/>
                </a:lnTo>
                <a:cubicBezTo>
                  <a:pt x="6174" y="7497"/>
                  <a:pt x="5308" y="7429"/>
                  <a:pt x="4443" y="7361"/>
                </a:cubicBezTo>
                <a:cubicBezTo>
                  <a:pt x="4579" y="6438"/>
                  <a:pt x="4733" y="5533"/>
                  <a:pt x="4887" y="4610"/>
                </a:cubicBezTo>
                <a:close/>
                <a:moveTo>
                  <a:pt x="7774" y="4917"/>
                </a:moveTo>
                <a:lnTo>
                  <a:pt x="9893" y="5140"/>
                </a:lnTo>
                <a:cubicBezTo>
                  <a:pt x="9791" y="6011"/>
                  <a:pt x="9671" y="6899"/>
                  <a:pt x="9534" y="7771"/>
                </a:cubicBezTo>
                <a:lnTo>
                  <a:pt x="9534" y="7788"/>
                </a:lnTo>
                <a:cubicBezTo>
                  <a:pt x="8868" y="7720"/>
                  <a:pt x="8202" y="7668"/>
                  <a:pt x="7518" y="7617"/>
                </a:cubicBezTo>
                <a:cubicBezTo>
                  <a:pt x="7621" y="6712"/>
                  <a:pt x="7706" y="5823"/>
                  <a:pt x="7774" y="4917"/>
                </a:cubicBezTo>
                <a:close/>
                <a:moveTo>
                  <a:pt x="10320" y="5191"/>
                </a:moveTo>
                <a:cubicBezTo>
                  <a:pt x="11175" y="5276"/>
                  <a:pt x="12029" y="5362"/>
                  <a:pt x="12883" y="5464"/>
                </a:cubicBezTo>
                <a:cubicBezTo>
                  <a:pt x="12747" y="6301"/>
                  <a:pt x="12627" y="7156"/>
                  <a:pt x="12507" y="7993"/>
                </a:cubicBezTo>
                <a:lnTo>
                  <a:pt x="12490" y="8010"/>
                </a:lnTo>
                <a:lnTo>
                  <a:pt x="12490" y="8044"/>
                </a:lnTo>
                <a:lnTo>
                  <a:pt x="11978" y="8010"/>
                </a:lnTo>
                <a:cubicBezTo>
                  <a:pt x="11311" y="7942"/>
                  <a:pt x="10662" y="7890"/>
                  <a:pt x="10013" y="7839"/>
                </a:cubicBezTo>
                <a:cubicBezTo>
                  <a:pt x="10132" y="6951"/>
                  <a:pt x="10235" y="6079"/>
                  <a:pt x="10320" y="5191"/>
                </a:cubicBezTo>
                <a:close/>
                <a:moveTo>
                  <a:pt x="13157" y="5498"/>
                </a:moveTo>
                <a:cubicBezTo>
                  <a:pt x="14011" y="5584"/>
                  <a:pt x="14865" y="5686"/>
                  <a:pt x="15720" y="5772"/>
                </a:cubicBezTo>
                <a:cubicBezTo>
                  <a:pt x="15617" y="6609"/>
                  <a:pt x="15515" y="7446"/>
                  <a:pt x="15395" y="8283"/>
                </a:cubicBezTo>
                <a:lnTo>
                  <a:pt x="15378" y="8283"/>
                </a:lnTo>
                <a:lnTo>
                  <a:pt x="12815" y="8078"/>
                </a:lnTo>
                <a:cubicBezTo>
                  <a:pt x="12935" y="7224"/>
                  <a:pt x="13054" y="6370"/>
                  <a:pt x="13157" y="5498"/>
                </a:cubicBezTo>
                <a:close/>
                <a:moveTo>
                  <a:pt x="16130" y="5806"/>
                </a:moveTo>
                <a:cubicBezTo>
                  <a:pt x="16779" y="5874"/>
                  <a:pt x="17411" y="5960"/>
                  <a:pt x="18060" y="6028"/>
                </a:cubicBezTo>
                <a:cubicBezTo>
                  <a:pt x="17838" y="6848"/>
                  <a:pt x="17633" y="7651"/>
                  <a:pt x="17411" y="8454"/>
                </a:cubicBezTo>
                <a:cubicBezTo>
                  <a:pt x="16864" y="8403"/>
                  <a:pt x="16301" y="8369"/>
                  <a:pt x="15737" y="8318"/>
                </a:cubicBezTo>
                <a:cubicBezTo>
                  <a:pt x="15873" y="7480"/>
                  <a:pt x="16010" y="6643"/>
                  <a:pt x="16130" y="5806"/>
                </a:cubicBezTo>
                <a:close/>
                <a:moveTo>
                  <a:pt x="18453" y="6079"/>
                </a:moveTo>
                <a:lnTo>
                  <a:pt x="19889" y="6250"/>
                </a:lnTo>
                <a:cubicBezTo>
                  <a:pt x="19752" y="7053"/>
                  <a:pt x="19581" y="7856"/>
                  <a:pt x="19427" y="8659"/>
                </a:cubicBezTo>
                <a:cubicBezTo>
                  <a:pt x="18898" y="8608"/>
                  <a:pt x="18385" y="8540"/>
                  <a:pt x="17855" y="8506"/>
                </a:cubicBezTo>
                <a:cubicBezTo>
                  <a:pt x="18060" y="7703"/>
                  <a:pt x="18248" y="6899"/>
                  <a:pt x="18453" y="6079"/>
                </a:cubicBezTo>
                <a:close/>
                <a:moveTo>
                  <a:pt x="20282" y="6301"/>
                </a:moveTo>
                <a:lnTo>
                  <a:pt x="21871" y="6489"/>
                </a:lnTo>
                <a:cubicBezTo>
                  <a:pt x="21785" y="7310"/>
                  <a:pt x="21683" y="8113"/>
                  <a:pt x="21580" y="8916"/>
                </a:cubicBezTo>
                <a:cubicBezTo>
                  <a:pt x="21016" y="8830"/>
                  <a:pt x="20435" y="8762"/>
                  <a:pt x="19872" y="8693"/>
                </a:cubicBezTo>
                <a:cubicBezTo>
                  <a:pt x="20025" y="7908"/>
                  <a:pt x="20162" y="7104"/>
                  <a:pt x="20282" y="6301"/>
                </a:cubicBezTo>
                <a:close/>
                <a:moveTo>
                  <a:pt x="4391" y="7634"/>
                </a:moveTo>
                <a:lnTo>
                  <a:pt x="7006" y="7873"/>
                </a:lnTo>
                <a:cubicBezTo>
                  <a:pt x="6818" y="9086"/>
                  <a:pt x="6613" y="10300"/>
                  <a:pt x="6408" y="11513"/>
                </a:cubicBezTo>
                <a:cubicBezTo>
                  <a:pt x="5587" y="11444"/>
                  <a:pt x="4784" y="11376"/>
                  <a:pt x="3964" y="11308"/>
                </a:cubicBezTo>
                <a:cubicBezTo>
                  <a:pt x="4050" y="10539"/>
                  <a:pt x="4118" y="9770"/>
                  <a:pt x="4221" y="9001"/>
                </a:cubicBezTo>
                <a:cubicBezTo>
                  <a:pt x="4272" y="8557"/>
                  <a:pt x="4323" y="8095"/>
                  <a:pt x="4391" y="7634"/>
                </a:cubicBezTo>
                <a:close/>
                <a:moveTo>
                  <a:pt x="7484" y="7942"/>
                </a:moveTo>
                <a:cubicBezTo>
                  <a:pt x="8150" y="7993"/>
                  <a:pt x="8817" y="8061"/>
                  <a:pt x="9483" y="8130"/>
                </a:cubicBezTo>
                <a:cubicBezTo>
                  <a:pt x="9278" y="9326"/>
                  <a:pt x="9056" y="10539"/>
                  <a:pt x="8817" y="11735"/>
                </a:cubicBezTo>
                <a:cubicBezTo>
                  <a:pt x="8202" y="11684"/>
                  <a:pt x="7569" y="11615"/>
                  <a:pt x="6937" y="11564"/>
                </a:cubicBezTo>
                <a:cubicBezTo>
                  <a:pt x="7159" y="10368"/>
                  <a:pt x="7347" y="9155"/>
                  <a:pt x="7484" y="7942"/>
                </a:cubicBezTo>
                <a:close/>
                <a:moveTo>
                  <a:pt x="9962" y="8164"/>
                </a:moveTo>
                <a:cubicBezTo>
                  <a:pt x="10628" y="8232"/>
                  <a:pt x="11294" y="8301"/>
                  <a:pt x="11944" y="8369"/>
                </a:cubicBezTo>
                <a:lnTo>
                  <a:pt x="12439" y="8420"/>
                </a:lnTo>
                <a:cubicBezTo>
                  <a:pt x="12251" y="9616"/>
                  <a:pt x="12046" y="10812"/>
                  <a:pt x="11858" y="12042"/>
                </a:cubicBezTo>
                <a:lnTo>
                  <a:pt x="9364" y="11803"/>
                </a:lnTo>
                <a:cubicBezTo>
                  <a:pt x="9586" y="10607"/>
                  <a:pt x="9791" y="9394"/>
                  <a:pt x="9962" y="8164"/>
                </a:cubicBezTo>
                <a:close/>
                <a:moveTo>
                  <a:pt x="12764" y="8454"/>
                </a:moveTo>
                <a:cubicBezTo>
                  <a:pt x="13618" y="8540"/>
                  <a:pt x="14472" y="8642"/>
                  <a:pt x="15310" y="8745"/>
                </a:cubicBezTo>
                <a:lnTo>
                  <a:pt x="15292" y="8933"/>
                </a:lnTo>
                <a:cubicBezTo>
                  <a:pt x="15122" y="10060"/>
                  <a:pt x="14917" y="11188"/>
                  <a:pt x="14729" y="12316"/>
                </a:cubicBezTo>
                <a:lnTo>
                  <a:pt x="12337" y="12077"/>
                </a:lnTo>
                <a:cubicBezTo>
                  <a:pt x="12490" y="10863"/>
                  <a:pt x="12610" y="9650"/>
                  <a:pt x="12764" y="8454"/>
                </a:cubicBezTo>
                <a:close/>
                <a:moveTo>
                  <a:pt x="15668" y="8813"/>
                </a:moveTo>
                <a:lnTo>
                  <a:pt x="17292" y="9001"/>
                </a:lnTo>
                <a:cubicBezTo>
                  <a:pt x="17001" y="10146"/>
                  <a:pt x="16745" y="11308"/>
                  <a:pt x="16540" y="12487"/>
                </a:cubicBezTo>
                <a:lnTo>
                  <a:pt x="15207" y="12367"/>
                </a:lnTo>
                <a:cubicBezTo>
                  <a:pt x="15327" y="11359"/>
                  <a:pt x="15446" y="10351"/>
                  <a:pt x="15600" y="9377"/>
                </a:cubicBezTo>
                <a:lnTo>
                  <a:pt x="15668" y="8813"/>
                </a:lnTo>
                <a:close/>
                <a:moveTo>
                  <a:pt x="17719" y="9052"/>
                </a:moveTo>
                <a:lnTo>
                  <a:pt x="19308" y="9240"/>
                </a:lnTo>
                <a:cubicBezTo>
                  <a:pt x="19086" y="10385"/>
                  <a:pt x="18881" y="11547"/>
                  <a:pt x="18710" y="12709"/>
                </a:cubicBezTo>
                <a:lnTo>
                  <a:pt x="16984" y="12538"/>
                </a:lnTo>
                <a:cubicBezTo>
                  <a:pt x="17189" y="11359"/>
                  <a:pt x="17445" y="10197"/>
                  <a:pt x="17719" y="9052"/>
                </a:cubicBezTo>
                <a:close/>
                <a:moveTo>
                  <a:pt x="19752" y="9292"/>
                </a:moveTo>
                <a:cubicBezTo>
                  <a:pt x="20333" y="9360"/>
                  <a:pt x="20914" y="9428"/>
                  <a:pt x="21495" y="9479"/>
                </a:cubicBezTo>
                <a:cubicBezTo>
                  <a:pt x="21341" y="10641"/>
                  <a:pt x="21170" y="11803"/>
                  <a:pt x="21033" y="12965"/>
                </a:cubicBezTo>
                <a:cubicBezTo>
                  <a:pt x="20418" y="12897"/>
                  <a:pt x="19803" y="12811"/>
                  <a:pt x="19188" y="12760"/>
                </a:cubicBezTo>
                <a:cubicBezTo>
                  <a:pt x="19342" y="11598"/>
                  <a:pt x="19547" y="10453"/>
                  <a:pt x="19752" y="9292"/>
                </a:cubicBezTo>
                <a:close/>
                <a:moveTo>
                  <a:pt x="10602" y="1"/>
                </a:moveTo>
                <a:cubicBezTo>
                  <a:pt x="10568" y="1"/>
                  <a:pt x="10534" y="22"/>
                  <a:pt x="10525" y="65"/>
                </a:cubicBezTo>
                <a:cubicBezTo>
                  <a:pt x="10337" y="1620"/>
                  <a:pt x="10167" y="3158"/>
                  <a:pt x="9962" y="4712"/>
                </a:cubicBezTo>
                <a:cubicBezTo>
                  <a:pt x="9244" y="4644"/>
                  <a:pt x="8526" y="4576"/>
                  <a:pt x="7826" y="4507"/>
                </a:cubicBezTo>
                <a:cubicBezTo>
                  <a:pt x="7911" y="3294"/>
                  <a:pt x="7980" y="2081"/>
                  <a:pt x="8048" y="885"/>
                </a:cubicBezTo>
                <a:cubicBezTo>
                  <a:pt x="8048" y="821"/>
                  <a:pt x="7994" y="786"/>
                  <a:pt x="7944" y="786"/>
                </a:cubicBezTo>
                <a:cubicBezTo>
                  <a:pt x="7900" y="786"/>
                  <a:pt x="7860" y="812"/>
                  <a:pt x="7860" y="868"/>
                </a:cubicBezTo>
                <a:cubicBezTo>
                  <a:pt x="7774" y="2081"/>
                  <a:pt x="7638" y="3294"/>
                  <a:pt x="7501" y="4490"/>
                </a:cubicBezTo>
                <a:cubicBezTo>
                  <a:pt x="6647" y="4422"/>
                  <a:pt x="5810" y="4354"/>
                  <a:pt x="4972" y="4285"/>
                </a:cubicBezTo>
                <a:cubicBezTo>
                  <a:pt x="5229" y="2901"/>
                  <a:pt x="5502" y="1534"/>
                  <a:pt x="5792" y="150"/>
                </a:cubicBezTo>
                <a:cubicBezTo>
                  <a:pt x="5803" y="96"/>
                  <a:pt x="5752" y="55"/>
                  <a:pt x="5708" y="55"/>
                </a:cubicBezTo>
                <a:cubicBezTo>
                  <a:pt x="5684" y="55"/>
                  <a:pt x="5662" y="68"/>
                  <a:pt x="5656" y="99"/>
                </a:cubicBezTo>
                <a:cubicBezTo>
                  <a:pt x="5229" y="1466"/>
                  <a:pt x="4887" y="2850"/>
                  <a:pt x="4614" y="4251"/>
                </a:cubicBezTo>
                <a:cubicBezTo>
                  <a:pt x="3435" y="4166"/>
                  <a:pt x="2239" y="4080"/>
                  <a:pt x="1043" y="4012"/>
                </a:cubicBezTo>
                <a:cubicBezTo>
                  <a:pt x="906" y="4029"/>
                  <a:pt x="906" y="4217"/>
                  <a:pt x="1025" y="4251"/>
                </a:cubicBezTo>
                <a:lnTo>
                  <a:pt x="4562" y="4610"/>
                </a:lnTo>
                <a:cubicBezTo>
                  <a:pt x="4391" y="5515"/>
                  <a:pt x="4238" y="6438"/>
                  <a:pt x="4101" y="7361"/>
                </a:cubicBezTo>
                <a:cubicBezTo>
                  <a:pt x="2768" y="7258"/>
                  <a:pt x="1435" y="7173"/>
                  <a:pt x="103" y="7104"/>
                </a:cubicBezTo>
                <a:cubicBezTo>
                  <a:pt x="0" y="7104"/>
                  <a:pt x="0" y="7258"/>
                  <a:pt x="103" y="7275"/>
                </a:cubicBezTo>
                <a:lnTo>
                  <a:pt x="4067" y="7634"/>
                </a:lnTo>
                <a:cubicBezTo>
                  <a:pt x="3896" y="8847"/>
                  <a:pt x="3725" y="10077"/>
                  <a:pt x="3554" y="11291"/>
                </a:cubicBezTo>
                <a:cubicBezTo>
                  <a:pt x="2649" y="11222"/>
                  <a:pt x="1726" y="11154"/>
                  <a:pt x="820" y="11103"/>
                </a:cubicBezTo>
                <a:cubicBezTo>
                  <a:pt x="632" y="11103"/>
                  <a:pt x="615" y="11376"/>
                  <a:pt x="803" y="11393"/>
                </a:cubicBezTo>
                <a:cubicBezTo>
                  <a:pt x="1709" y="11479"/>
                  <a:pt x="2597" y="11581"/>
                  <a:pt x="3503" y="11666"/>
                </a:cubicBezTo>
                <a:cubicBezTo>
                  <a:pt x="3247" y="13409"/>
                  <a:pt x="2922" y="15135"/>
                  <a:pt x="2495" y="16844"/>
                </a:cubicBezTo>
                <a:cubicBezTo>
                  <a:pt x="2484" y="16977"/>
                  <a:pt x="2595" y="17067"/>
                  <a:pt x="2712" y="17067"/>
                </a:cubicBezTo>
                <a:cubicBezTo>
                  <a:pt x="2775" y="17067"/>
                  <a:pt x="2840" y="17040"/>
                  <a:pt x="2888" y="16980"/>
                </a:cubicBezTo>
                <a:cubicBezTo>
                  <a:pt x="3469" y="15272"/>
                  <a:pt x="3742" y="13495"/>
                  <a:pt x="3930" y="11701"/>
                </a:cubicBezTo>
                <a:cubicBezTo>
                  <a:pt x="4733" y="11786"/>
                  <a:pt x="5553" y="11854"/>
                  <a:pt x="6356" y="11940"/>
                </a:cubicBezTo>
                <a:cubicBezTo>
                  <a:pt x="6237" y="12743"/>
                  <a:pt x="6100" y="13546"/>
                  <a:pt x="5963" y="14349"/>
                </a:cubicBezTo>
                <a:cubicBezTo>
                  <a:pt x="5963" y="14467"/>
                  <a:pt x="6054" y="14534"/>
                  <a:pt x="6143" y="14534"/>
                </a:cubicBezTo>
                <a:cubicBezTo>
                  <a:pt x="6210" y="14534"/>
                  <a:pt x="6276" y="14497"/>
                  <a:pt x="6305" y="14417"/>
                </a:cubicBezTo>
                <a:cubicBezTo>
                  <a:pt x="6527" y="13614"/>
                  <a:pt x="6715" y="12811"/>
                  <a:pt x="6869" y="11991"/>
                </a:cubicBezTo>
                <a:lnTo>
                  <a:pt x="8748" y="12162"/>
                </a:lnTo>
                <a:cubicBezTo>
                  <a:pt x="8543" y="13256"/>
                  <a:pt x="8321" y="14332"/>
                  <a:pt x="8133" y="15425"/>
                </a:cubicBezTo>
                <a:cubicBezTo>
                  <a:pt x="8113" y="15554"/>
                  <a:pt x="8238" y="15637"/>
                  <a:pt x="8359" y="15637"/>
                </a:cubicBezTo>
                <a:cubicBezTo>
                  <a:pt x="8446" y="15637"/>
                  <a:pt x="8532" y="15594"/>
                  <a:pt x="8560" y="15494"/>
                </a:cubicBezTo>
                <a:cubicBezTo>
                  <a:pt x="8834" y="14417"/>
                  <a:pt x="9073" y="13324"/>
                  <a:pt x="9295" y="12213"/>
                </a:cubicBezTo>
                <a:cubicBezTo>
                  <a:pt x="10132" y="12299"/>
                  <a:pt x="10970" y="12384"/>
                  <a:pt x="11807" y="12470"/>
                </a:cubicBezTo>
                <a:cubicBezTo>
                  <a:pt x="11653" y="13495"/>
                  <a:pt x="11516" y="14520"/>
                  <a:pt x="11465" y="15545"/>
                </a:cubicBezTo>
                <a:cubicBezTo>
                  <a:pt x="11455" y="15647"/>
                  <a:pt x="11554" y="15712"/>
                  <a:pt x="11643" y="15712"/>
                </a:cubicBezTo>
                <a:cubicBezTo>
                  <a:pt x="11703" y="15712"/>
                  <a:pt x="11759" y="15682"/>
                  <a:pt x="11773" y="15613"/>
                </a:cubicBezTo>
                <a:cubicBezTo>
                  <a:pt x="11995" y="14588"/>
                  <a:pt x="12166" y="13563"/>
                  <a:pt x="12302" y="12521"/>
                </a:cubicBezTo>
                <a:cubicBezTo>
                  <a:pt x="13088" y="12589"/>
                  <a:pt x="13874" y="12675"/>
                  <a:pt x="14677" y="12777"/>
                </a:cubicBezTo>
                <a:cubicBezTo>
                  <a:pt x="14421" y="14315"/>
                  <a:pt x="14182" y="15870"/>
                  <a:pt x="14062" y="17407"/>
                </a:cubicBezTo>
                <a:cubicBezTo>
                  <a:pt x="14052" y="17528"/>
                  <a:pt x="14166" y="17607"/>
                  <a:pt x="14272" y="17607"/>
                </a:cubicBezTo>
                <a:cubicBezTo>
                  <a:pt x="14346" y="17607"/>
                  <a:pt x="14417" y="17568"/>
                  <a:pt x="14438" y="17476"/>
                </a:cubicBezTo>
                <a:cubicBezTo>
                  <a:pt x="14763" y="15955"/>
                  <a:pt x="14985" y="14383"/>
                  <a:pt x="15173" y="12828"/>
                </a:cubicBezTo>
                <a:lnTo>
                  <a:pt x="16488" y="12982"/>
                </a:lnTo>
                <a:cubicBezTo>
                  <a:pt x="16266" y="14264"/>
                  <a:pt x="16164" y="15579"/>
                  <a:pt x="16181" y="16895"/>
                </a:cubicBezTo>
                <a:cubicBezTo>
                  <a:pt x="16181" y="17029"/>
                  <a:pt x="16298" y="17102"/>
                  <a:pt x="16410" y="17102"/>
                </a:cubicBezTo>
                <a:cubicBezTo>
                  <a:pt x="16511" y="17102"/>
                  <a:pt x="16608" y="17042"/>
                  <a:pt x="16608" y="16912"/>
                </a:cubicBezTo>
                <a:cubicBezTo>
                  <a:pt x="16591" y="15613"/>
                  <a:pt x="16693" y="14298"/>
                  <a:pt x="16916" y="13016"/>
                </a:cubicBezTo>
                <a:lnTo>
                  <a:pt x="18658" y="13221"/>
                </a:lnTo>
                <a:cubicBezTo>
                  <a:pt x="18453" y="14691"/>
                  <a:pt x="18385" y="16177"/>
                  <a:pt x="18436" y="17664"/>
                </a:cubicBezTo>
                <a:cubicBezTo>
                  <a:pt x="18445" y="17809"/>
                  <a:pt x="18565" y="17887"/>
                  <a:pt x="18676" y="17887"/>
                </a:cubicBezTo>
                <a:cubicBezTo>
                  <a:pt x="18773" y="17887"/>
                  <a:pt x="18863" y="17826"/>
                  <a:pt x="18863" y="17698"/>
                </a:cubicBezTo>
                <a:cubicBezTo>
                  <a:pt x="18829" y="16211"/>
                  <a:pt x="18915" y="14742"/>
                  <a:pt x="19120" y="13273"/>
                </a:cubicBezTo>
                <a:cubicBezTo>
                  <a:pt x="19752" y="13341"/>
                  <a:pt x="20367" y="13409"/>
                  <a:pt x="20982" y="13478"/>
                </a:cubicBezTo>
                <a:cubicBezTo>
                  <a:pt x="20777" y="15220"/>
                  <a:pt x="20760" y="16980"/>
                  <a:pt x="20914" y="18740"/>
                </a:cubicBezTo>
                <a:cubicBezTo>
                  <a:pt x="20921" y="18861"/>
                  <a:pt x="21001" y="18913"/>
                  <a:pt x="21092" y="18913"/>
                </a:cubicBezTo>
                <a:cubicBezTo>
                  <a:pt x="21220" y="18913"/>
                  <a:pt x="21368" y="18808"/>
                  <a:pt x="21358" y="18638"/>
                </a:cubicBezTo>
                <a:cubicBezTo>
                  <a:pt x="21221" y="16929"/>
                  <a:pt x="21256" y="15220"/>
                  <a:pt x="21478" y="13512"/>
                </a:cubicBezTo>
                <a:cubicBezTo>
                  <a:pt x="22195" y="13597"/>
                  <a:pt x="22930" y="13666"/>
                  <a:pt x="23648" y="13734"/>
                </a:cubicBezTo>
                <a:cubicBezTo>
                  <a:pt x="23653" y="13734"/>
                  <a:pt x="23659" y="13734"/>
                  <a:pt x="23664" y="13734"/>
                </a:cubicBezTo>
                <a:cubicBezTo>
                  <a:pt x="23922" y="13734"/>
                  <a:pt x="23932" y="13340"/>
                  <a:pt x="23665" y="13307"/>
                </a:cubicBezTo>
                <a:cubicBezTo>
                  <a:pt x="22964" y="13204"/>
                  <a:pt x="22247" y="13102"/>
                  <a:pt x="21529" y="13016"/>
                </a:cubicBezTo>
                <a:cubicBezTo>
                  <a:pt x="21649" y="11854"/>
                  <a:pt x="21819" y="10693"/>
                  <a:pt x="21973" y="9531"/>
                </a:cubicBezTo>
                <a:cubicBezTo>
                  <a:pt x="22588" y="9582"/>
                  <a:pt x="23186" y="9633"/>
                  <a:pt x="23801" y="9684"/>
                </a:cubicBezTo>
                <a:cubicBezTo>
                  <a:pt x="23807" y="9685"/>
                  <a:pt x="23812" y="9685"/>
                  <a:pt x="23818" y="9685"/>
                </a:cubicBezTo>
                <a:cubicBezTo>
                  <a:pt x="24075" y="9685"/>
                  <a:pt x="24086" y="9291"/>
                  <a:pt x="23818" y="9257"/>
                </a:cubicBezTo>
                <a:cubicBezTo>
                  <a:pt x="23238" y="9155"/>
                  <a:pt x="22640" y="9069"/>
                  <a:pt x="22041" y="8984"/>
                </a:cubicBezTo>
                <a:cubicBezTo>
                  <a:pt x="22144" y="8181"/>
                  <a:pt x="22229" y="7361"/>
                  <a:pt x="22281" y="6558"/>
                </a:cubicBezTo>
                <a:lnTo>
                  <a:pt x="23562" y="6712"/>
                </a:lnTo>
                <a:cubicBezTo>
                  <a:pt x="23577" y="6714"/>
                  <a:pt x="23591" y="6715"/>
                  <a:pt x="23604" y="6715"/>
                </a:cubicBezTo>
                <a:cubicBezTo>
                  <a:pt x="23855" y="6715"/>
                  <a:pt x="23872" y="6283"/>
                  <a:pt x="23596" y="6250"/>
                </a:cubicBezTo>
                <a:lnTo>
                  <a:pt x="22315" y="6096"/>
                </a:lnTo>
                <a:cubicBezTo>
                  <a:pt x="22366" y="4969"/>
                  <a:pt x="22349" y="3824"/>
                  <a:pt x="22247" y="2696"/>
                </a:cubicBezTo>
                <a:cubicBezTo>
                  <a:pt x="22239" y="2632"/>
                  <a:pt x="22182" y="2602"/>
                  <a:pt x="22124" y="2602"/>
                </a:cubicBezTo>
                <a:cubicBezTo>
                  <a:pt x="22058" y="2602"/>
                  <a:pt x="21990" y="2641"/>
                  <a:pt x="21990" y="2713"/>
                </a:cubicBezTo>
                <a:cubicBezTo>
                  <a:pt x="22041" y="3824"/>
                  <a:pt x="22007" y="4935"/>
                  <a:pt x="21905" y="6045"/>
                </a:cubicBezTo>
                <a:lnTo>
                  <a:pt x="20350" y="5857"/>
                </a:lnTo>
                <a:cubicBezTo>
                  <a:pt x="20538" y="4678"/>
                  <a:pt x="20675" y="3499"/>
                  <a:pt x="20743" y="2303"/>
                </a:cubicBezTo>
                <a:cubicBezTo>
                  <a:pt x="20743" y="2222"/>
                  <a:pt x="20676" y="2179"/>
                  <a:pt x="20613" y="2179"/>
                </a:cubicBezTo>
                <a:cubicBezTo>
                  <a:pt x="20557" y="2179"/>
                  <a:pt x="20504" y="2214"/>
                  <a:pt x="20504" y="2286"/>
                </a:cubicBezTo>
                <a:cubicBezTo>
                  <a:pt x="20384" y="3465"/>
                  <a:pt x="20196" y="4644"/>
                  <a:pt x="19974" y="5806"/>
                </a:cubicBezTo>
                <a:lnTo>
                  <a:pt x="18556" y="5635"/>
                </a:lnTo>
                <a:cubicBezTo>
                  <a:pt x="18812" y="4507"/>
                  <a:pt x="19051" y="3363"/>
                  <a:pt x="19222" y="2218"/>
                </a:cubicBezTo>
                <a:cubicBezTo>
                  <a:pt x="19233" y="2146"/>
                  <a:pt x="19162" y="2099"/>
                  <a:pt x="19101" y="2099"/>
                </a:cubicBezTo>
                <a:cubicBezTo>
                  <a:pt x="19060" y="2099"/>
                  <a:pt x="19024" y="2119"/>
                  <a:pt x="19017" y="2167"/>
                </a:cubicBezTo>
                <a:cubicBezTo>
                  <a:pt x="18778" y="3311"/>
                  <a:pt x="18488" y="4456"/>
                  <a:pt x="18180" y="5584"/>
                </a:cubicBezTo>
                <a:cubicBezTo>
                  <a:pt x="17531" y="5515"/>
                  <a:pt x="16864" y="5430"/>
                  <a:pt x="16215" y="5362"/>
                </a:cubicBezTo>
                <a:cubicBezTo>
                  <a:pt x="16420" y="3858"/>
                  <a:pt x="16625" y="2372"/>
                  <a:pt x="16711" y="868"/>
                </a:cubicBezTo>
                <a:cubicBezTo>
                  <a:pt x="16711" y="838"/>
                  <a:pt x="16682" y="820"/>
                  <a:pt x="16654" y="820"/>
                </a:cubicBezTo>
                <a:cubicBezTo>
                  <a:pt x="16634" y="820"/>
                  <a:pt x="16615" y="829"/>
                  <a:pt x="16608" y="851"/>
                </a:cubicBezTo>
                <a:cubicBezTo>
                  <a:pt x="16283" y="2320"/>
                  <a:pt x="16027" y="3807"/>
                  <a:pt x="15822" y="5310"/>
                </a:cubicBezTo>
                <a:cubicBezTo>
                  <a:pt x="14968" y="5208"/>
                  <a:pt x="14113" y="5122"/>
                  <a:pt x="13259" y="5037"/>
                </a:cubicBezTo>
                <a:cubicBezTo>
                  <a:pt x="13464" y="3516"/>
                  <a:pt x="13652" y="1996"/>
                  <a:pt x="13840" y="492"/>
                </a:cubicBezTo>
                <a:cubicBezTo>
                  <a:pt x="13849" y="420"/>
                  <a:pt x="13800" y="381"/>
                  <a:pt x="13748" y="381"/>
                </a:cubicBezTo>
                <a:cubicBezTo>
                  <a:pt x="13701" y="381"/>
                  <a:pt x="13651" y="411"/>
                  <a:pt x="13635" y="475"/>
                </a:cubicBezTo>
                <a:cubicBezTo>
                  <a:pt x="13396" y="1979"/>
                  <a:pt x="13174" y="3482"/>
                  <a:pt x="12952" y="5003"/>
                </a:cubicBezTo>
                <a:cubicBezTo>
                  <a:pt x="12097" y="4917"/>
                  <a:pt x="11226" y="4815"/>
                  <a:pt x="10372" y="4730"/>
                </a:cubicBezTo>
                <a:cubicBezTo>
                  <a:pt x="10525" y="3175"/>
                  <a:pt x="10628" y="1620"/>
                  <a:pt x="10679" y="65"/>
                </a:cubicBezTo>
                <a:cubicBezTo>
                  <a:pt x="10671" y="22"/>
                  <a:pt x="10636" y="1"/>
                  <a:pt x="1060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0" name="Google Shape;770;p38"/>
          <p:cNvGrpSpPr/>
          <p:nvPr/>
        </p:nvGrpSpPr>
        <p:grpSpPr>
          <a:xfrm rot="1157192">
            <a:off x="8206289" y="4344707"/>
            <a:ext cx="827338" cy="808883"/>
            <a:chOff x="3141076" y="86042"/>
            <a:chExt cx="827319" cy="808865"/>
          </a:xfrm>
        </p:grpSpPr>
        <p:sp>
          <p:nvSpPr>
            <p:cNvPr id="771" name="Google Shape;771;p38"/>
            <p:cNvSpPr/>
            <p:nvPr/>
          </p:nvSpPr>
          <p:spPr>
            <a:xfrm rot="-2384385">
              <a:off x="3251915" y="273325"/>
              <a:ext cx="613005" cy="451335"/>
            </a:xfrm>
            <a:custGeom>
              <a:avLst/>
              <a:gdLst/>
              <a:ahLst/>
              <a:cxnLst/>
              <a:rect l="l" t="t" r="r" b="b"/>
              <a:pathLst>
                <a:path w="13252" h="9757" extrusionOk="0">
                  <a:moveTo>
                    <a:pt x="4543" y="0"/>
                  </a:moveTo>
                  <a:cubicBezTo>
                    <a:pt x="4123" y="0"/>
                    <a:pt x="3759" y="580"/>
                    <a:pt x="4111" y="1010"/>
                  </a:cubicBezTo>
                  <a:cubicBezTo>
                    <a:pt x="4316" y="1283"/>
                    <a:pt x="4555" y="1557"/>
                    <a:pt x="4777" y="1830"/>
                  </a:cubicBezTo>
                  <a:cubicBezTo>
                    <a:pt x="4094" y="1215"/>
                    <a:pt x="3359" y="634"/>
                    <a:pt x="2590" y="121"/>
                  </a:cubicBezTo>
                  <a:cubicBezTo>
                    <a:pt x="2499" y="61"/>
                    <a:pt x="2404" y="34"/>
                    <a:pt x="2311" y="34"/>
                  </a:cubicBezTo>
                  <a:cubicBezTo>
                    <a:pt x="2038" y="34"/>
                    <a:pt x="1787" y="264"/>
                    <a:pt x="1736" y="531"/>
                  </a:cubicBezTo>
                  <a:cubicBezTo>
                    <a:pt x="1497" y="395"/>
                    <a:pt x="1240" y="258"/>
                    <a:pt x="984" y="156"/>
                  </a:cubicBezTo>
                  <a:cubicBezTo>
                    <a:pt x="906" y="119"/>
                    <a:pt x="823" y="103"/>
                    <a:pt x="742" y="103"/>
                  </a:cubicBezTo>
                  <a:cubicBezTo>
                    <a:pt x="363" y="103"/>
                    <a:pt x="13" y="465"/>
                    <a:pt x="266" y="873"/>
                  </a:cubicBezTo>
                  <a:cubicBezTo>
                    <a:pt x="454" y="1164"/>
                    <a:pt x="642" y="1437"/>
                    <a:pt x="847" y="1710"/>
                  </a:cubicBezTo>
                  <a:cubicBezTo>
                    <a:pt x="813" y="1705"/>
                    <a:pt x="779" y="1702"/>
                    <a:pt x="745" y="1702"/>
                  </a:cubicBezTo>
                  <a:cubicBezTo>
                    <a:pt x="366" y="1702"/>
                    <a:pt x="0" y="2038"/>
                    <a:pt x="266" y="2445"/>
                  </a:cubicBezTo>
                  <a:cubicBezTo>
                    <a:pt x="1292" y="3983"/>
                    <a:pt x="2505" y="5367"/>
                    <a:pt x="3547" y="6870"/>
                  </a:cubicBezTo>
                  <a:cubicBezTo>
                    <a:pt x="3291" y="6682"/>
                    <a:pt x="3000" y="6512"/>
                    <a:pt x="2693" y="6375"/>
                  </a:cubicBezTo>
                  <a:cubicBezTo>
                    <a:pt x="2613" y="6325"/>
                    <a:pt x="2531" y="6303"/>
                    <a:pt x="2452" y="6303"/>
                  </a:cubicBezTo>
                  <a:cubicBezTo>
                    <a:pt x="2129" y="6303"/>
                    <a:pt x="1868" y="6677"/>
                    <a:pt x="2061" y="7007"/>
                  </a:cubicBezTo>
                  <a:cubicBezTo>
                    <a:pt x="2590" y="8152"/>
                    <a:pt x="3462" y="9092"/>
                    <a:pt x="4538" y="9724"/>
                  </a:cubicBezTo>
                  <a:cubicBezTo>
                    <a:pt x="4584" y="9747"/>
                    <a:pt x="4630" y="9757"/>
                    <a:pt x="4676" y="9757"/>
                  </a:cubicBezTo>
                  <a:cubicBezTo>
                    <a:pt x="4868" y="9757"/>
                    <a:pt x="5034" y="9569"/>
                    <a:pt x="4965" y="9348"/>
                  </a:cubicBezTo>
                  <a:lnTo>
                    <a:pt x="4965" y="9348"/>
                  </a:lnTo>
                  <a:lnTo>
                    <a:pt x="5119" y="9502"/>
                  </a:lnTo>
                  <a:cubicBezTo>
                    <a:pt x="5223" y="9601"/>
                    <a:pt x="5342" y="9644"/>
                    <a:pt x="5458" y="9644"/>
                  </a:cubicBezTo>
                  <a:cubicBezTo>
                    <a:pt x="5799" y="9644"/>
                    <a:pt x="6109" y="9274"/>
                    <a:pt x="5905" y="8904"/>
                  </a:cubicBezTo>
                  <a:cubicBezTo>
                    <a:pt x="5597" y="8220"/>
                    <a:pt x="5239" y="7571"/>
                    <a:pt x="4828" y="6939"/>
                  </a:cubicBezTo>
                  <a:lnTo>
                    <a:pt x="4828" y="6939"/>
                  </a:lnTo>
                  <a:cubicBezTo>
                    <a:pt x="5632" y="7810"/>
                    <a:pt x="6503" y="8596"/>
                    <a:pt x="7426" y="9297"/>
                  </a:cubicBezTo>
                  <a:cubicBezTo>
                    <a:pt x="7509" y="9356"/>
                    <a:pt x="7598" y="9382"/>
                    <a:pt x="7683" y="9382"/>
                  </a:cubicBezTo>
                  <a:cubicBezTo>
                    <a:pt x="8017" y="9382"/>
                    <a:pt x="8317" y="8991"/>
                    <a:pt x="8194" y="8664"/>
                  </a:cubicBezTo>
                  <a:lnTo>
                    <a:pt x="8194" y="8664"/>
                  </a:lnTo>
                  <a:lnTo>
                    <a:pt x="8417" y="8921"/>
                  </a:lnTo>
                  <a:cubicBezTo>
                    <a:pt x="8521" y="9025"/>
                    <a:pt x="8645" y="9069"/>
                    <a:pt x="8768" y="9069"/>
                  </a:cubicBezTo>
                  <a:cubicBezTo>
                    <a:pt x="9152" y="9069"/>
                    <a:pt x="9529" y="8642"/>
                    <a:pt x="9271" y="8254"/>
                  </a:cubicBezTo>
                  <a:cubicBezTo>
                    <a:pt x="8963" y="7793"/>
                    <a:pt x="8622" y="7332"/>
                    <a:pt x="8297" y="6905"/>
                  </a:cubicBezTo>
                  <a:lnTo>
                    <a:pt x="8297" y="6905"/>
                  </a:lnTo>
                  <a:cubicBezTo>
                    <a:pt x="8895" y="7503"/>
                    <a:pt x="9493" y="8066"/>
                    <a:pt x="10142" y="8613"/>
                  </a:cubicBezTo>
                  <a:cubicBezTo>
                    <a:pt x="10255" y="8709"/>
                    <a:pt x="10389" y="8751"/>
                    <a:pt x="10522" y="8751"/>
                  </a:cubicBezTo>
                  <a:cubicBezTo>
                    <a:pt x="10932" y="8751"/>
                    <a:pt x="11328" y="8351"/>
                    <a:pt x="11031" y="7913"/>
                  </a:cubicBezTo>
                  <a:lnTo>
                    <a:pt x="10826" y="7622"/>
                  </a:lnTo>
                  <a:lnTo>
                    <a:pt x="10826" y="7622"/>
                  </a:lnTo>
                  <a:cubicBezTo>
                    <a:pt x="10894" y="7656"/>
                    <a:pt x="10962" y="7708"/>
                    <a:pt x="11048" y="7759"/>
                  </a:cubicBezTo>
                  <a:cubicBezTo>
                    <a:pt x="11135" y="7817"/>
                    <a:pt x="11232" y="7842"/>
                    <a:pt x="11328" y="7842"/>
                  </a:cubicBezTo>
                  <a:cubicBezTo>
                    <a:pt x="11689" y="7842"/>
                    <a:pt x="12050" y="7487"/>
                    <a:pt x="11902" y="7110"/>
                  </a:cubicBezTo>
                  <a:cubicBezTo>
                    <a:pt x="11783" y="6819"/>
                    <a:pt x="11663" y="6529"/>
                    <a:pt x="11526" y="6255"/>
                  </a:cubicBezTo>
                  <a:cubicBezTo>
                    <a:pt x="11714" y="6153"/>
                    <a:pt x="11851" y="5965"/>
                    <a:pt x="11902" y="5743"/>
                  </a:cubicBezTo>
                  <a:cubicBezTo>
                    <a:pt x="11973" y="5769"/>
                    <a:pt x="12044" y="5781"/>
                    <a:pt x="12114" y="5781"/>
                  </a:cubicBezTo>
                  <a:cubicBezTo>
                    <a:pt x="12451" y="5781"/>
                    <a:pt x="12751" y="5496"/>
                    <a:pt x="12722" y="5128"/>
                  </a:cubicBezTo>
                  <a:cubicBezTo>
                    <a:pt x="12859" y="5042"/>
                    <a:pt x="12927" y="4905"/>
                    <a:pt x="12944" y="4752"/>
                  </a:cubicBezTo>
                  <a:cubicBezTo>
                    <a:pt x="13201" y="4530"/>
                    <a:pt x="13252" y="4154"/>
                    <a:pt x="13064" y="3880"/>
                  </a:cubicBezTo>
                  <a:cubicBezTo>
                    <a:pt x="13115" y="3778"/>
                    <a:pt x="13149" y="3675"/>
                    <a:pt x="13167" y="3573"/>
                  </a:cubicBezTo>
                  <a:cubicBezTo>
                    <a:pt x="13235" y="3060"/>
                    <a:pt x="12620" y="2684"/>
                    <a:pt x="12261" y="2445"/>
                  </a:cubicBezTo>
                  <a:cubicBezTo>
                    <a:pt x="12169" y="2372"/>
                    <a:pt x="12058" y="2338"/>
                    <a:pt x="11949" y="2338"/>
                  </a:cubicBezTo>
                  <a:cubicBezTo>
                    <a:pt x="11775" y="2338"/>
                    <a:pt x="11604" y="2425"/>
                    <a:pt x="11509" y="2582"/>
                  </a:cubicBezTo>
                  <a:cubicBezTo>
                    <a:pt x="11424" y="2530"/>
                    <a:pt x="11355" y="2462"/>
                    <a:pt x="11270" y="2394"/>
                  </a:cubicBezTo>
                  <a:cubicBezTo>
                    <a:pt x="11150" y="2288"/>
                    <a:pt x="11001" y="2238"/>
                    <a:pt x="10852" y="2238"/>
                  </a:cubicBezTo>
                  <a:cubicBezTo>
                    <a:pt x="10640" y="2238"/>
                    <a:pt x="10427" y="2340"/>
                    <a:pt x="10296" y="2530"/>
                  </a:cubicBezTo>
                  <a:cubicBezTo>
                    <a:pt x="10273" y="2526"/>
                    <a:pt x="10249" y="2524"/>
                    <a:pt x="10224" y="2524"/>
                  </a:cubicBezTo>
                  <a:cubicBezTo>
                    <a:pt x="10157" y="2524"/>
                    <a:pt x="10085" y="2540"/>
                    <a:pt x="10023" y="2565"/>
                  </a:cubicBezTo>
                  <a:lnTo>
                    <a:pt x="9886" y="2462"/>
                  </a:lnTo>
                  <a:cubicBezTo>
                    <a:pt x="9793" y="2392"/>
                    <a:pt x="9684" y="2360"/>
                    <a:pt x="9577" y="2360"/>
                  </a:cubicBezTo>
                  <a:cubicBezTo>
                    <a:pt x="9369" y="2360"/>
                    <a:pt x="9168" y="2481"/>
                    <a:pt x="9100" y="2684"/>
                  </a:cubicBezTo>
                  <a:cubicBezTo>
                    <a:pt x="8912" y="2496"/>
                    <a:pt x="8741" y="2291"/>
                    <a:pt x="8570" y="2086"/>
                  </a:cubicBezTo>
                  <a:cubicBezTo>
                    <a:pt x="8452" y="1947"/>
                    <a:pt x="8317" y="1890"/>
                    <a:pt x="8187" y="1890"/>
                  </a:cubicBezTo>
                  <a:cubicBezTo>
                    <a:pt x="7771" y="1890"/>
                    <a:pt x="7399" y="2477"/>
                    <a:pt x="7750" y="2906"/>
                  </a:cubicBezTo>
                  <a:cubicBezTo>
                    <a:pt x="8263" y="3573"/>
                    <a:pt x="8810" y="4239"/>
                    <a:pt x="9322" y="4923"/>
                  </a:cubicBezTo>
                  <a:cubicBezTo>
                    <a:pt x="7750" y="3453"/>
                    <a:pt x="6383" y="1779"/>
                    <a:pt x="4931" y="190"/>
                  </a:cubicBezTo>
                  <a:cubicBezTo>
                    <a:pt x="4810" y="56"/>
                    <a:pt x="4674" y="0"/>
                    <a:pt x="45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8"/>
            <p:cNvSpPr/>
            <p:nvPr/>
          </p:nvSpPr>
          <p:spPr>
            <a:xfrm rot="-2384385">
              <a:off x="3228689" y="235595"/>
              <a:ext cx="652092" cy="509758"/>
            </a:xfrm>
            <a:custGeom>
              <a:avLst/>
              <a:gdLst/>
              <a:ahLst/>
              <a:cxnLst/>
              <a:rect l="l" t="t" r="r" b="b"/>
              <a:pathLst>
                <a:path w="14097" h="11020" extrusionOk="0">
                  <a:moveTo>
                    <a:pt x="2488" y="425"/>
                  </a:moveTo>
                  <a:cubicBezTo>
                    <a:pt x="3103" y="425"/>
                    <a:pt x="3764" y="811"/>
                    <a:pt x="4255" y="1099"/>
                  </a:cubicBezTo>
                  <a:cubicBezTo>
                    <a:pt x="5502" y="1902"/>
                    <a:pt x="6613" y="2910"/>
                    <a:pt x="7501" y="4089"/>
                  </a:cubicBezTo>
                  <a:cubicBezTo>
                    <a:pt x="7541" y="4159"/>
                    <a:pt x="7610" y="4194"/>
                    <a:pt x="7681" y="4194"/>
                  </a:cubicBezTo>
                  <a:cubicBezTo>
                    <a:pt x="7731" y="4194"/>
                    <a:pt x="7783" y="4176"/>
                    <a:pt x="7826" y="4140"/>
                  </a:cubicBezTo>
                  <a:cubicBezTo>
                    <a:pt x="8618" y="3415"/>
                    <a:pt x="9600" y="2967"/>
                    <a:pt x="10605" y="2967"/>
                  </a:cubicBezTo>
                  <a:cubicBezTo>
                    <a:pt x="11138" y="2967"/>
                    <a:pt x="11678" y="3093"/>
                    <a:pt x="12200" y="3372"/>
                  </a:cubicBezTo>
                  <a:cubicBezTo>
                    <a:pt x="13789" y="4209"/>
                    <a:pt x="13635" y="5986"/>
                    <a:pt x="12781" y="7284"/>
                  </a:cubicBezTo>
                  <a:cubicBezTo>
                    <a:pt x="11294" y="9540"/>
                    <a:pt x="7621" y="10206"/>
                    <a:pt x="5126" y="10599"/>
                  </a:cubicBezTo>
                  <a:cubicBezTo>
                    <a:pt x="3845" y="9933"/>
                    <a:pt x="2939" y="8429"/>
                    <a:pt x="2273" y="7250"/>
                  </a:cubicBezTo>
                  <a:cubicBezTo>
                    <a:pt x="1487" y="5866"/>
                    <a:pt x="752" y="4158"/>
                    <a:pt x="820" y="2534"/>
                  </a:cubicBezTo>
                  <a:cubicBezTo>
                    <a:pt x="855" y="1680"/>
                    <a:pt x="1265" y="689"/>
                    <a:pt x="2153" y="467"/>
                  </a:cubicBezTo>
                  <a:cubicBezTo>
                    <a:pt x="2262" y="438"/>
                    <a:pt x="2374" y="425"/>
                    <a:pt x="2488" y="425"/>
                  </a:cubicBezTo>
                  <a:close/>
                  <a:moveTo>
                    <a:pt x="2342" y="1"/>
                  </a:moveTo>
                  <a:cubicBezTo>
                    <a:pt x="1645" y="1"/>
                    <a:pt x="1054" y="369"/>
                    <a:pt x="701" y="1321"/>
                  </a:cubicBezTo>
                  <a:cubicBezTo>
                    <a:pt x="0" y="3235"/>
                    <a:pt x="803" y="5234"/>
                    <a:pt x="1658" y="6943"/>
                  </a:cubicBezTo>
                  <a:cubicBezTo>
                    <a:pt x="2358" y="8327"/>
                    <a:pt x="3452" y="10086"/>
                    <a:pt x="4938" y="10787"/>
                  </a:cubicBezTo>
                  <a:cubicBezTo>
                    <a:pt x="4938" y="10914"/>
                    <a:pt x="5041" y="11011"/>
                    <a:pt x="5165" y="11011"/>
                  </a:cubicBezTo>
                  <a:cubicBezTo>
                    <a:pt x="5175" y="11011"/>
                    <a:pt x="5184" y="11010"/>
                    <a:pt x="5194" y="11009"/>
                  </a:cubicBezTo>
                  <a:lnTo>
                    <a:pt x="5382" y="10975"/>
                  </a:lnTo>
                  <a:lnTo>
                    <a:pt x="5519" y="11009"/>
                  </a:lnTo>
                  <a:cubicBezTo>
                    <a:pt x="5530" y="11017"/>
                    <a:pt x="5542" y="11020"/>
                    <a:pt x="5554" y="11020"/>
                  </a:cubicBezTo>
                  <a:cubicBezTo>
                    <a:pt x="5597" y="11020"/>
                    <a:pt x="5639" y="10977"/>
                    <a:pt x="5639" y="10924"/>
                  </a:cubicBezTo>
                  <a:cubicBezTo>
                    <a:pt x="8714" y="10428"/>
                    <a:pt x="13140" y="9352"/>
                    <a:pt x="13823" y="5883"/>
                  </a:cubicBezTo>
                  <a:cubicBezTo>
                    <a:pt x="14096" y="4516"/>
                    <a:pt x="13191" y="3337"/>
                    <a:pt x="11995" y="2825"/>
                  </a:cubicBezTo>
                  <a:cubicBezTo>
                    <a:pt x="11549" y="2630"/>
                    <a:pt x="11092" y="2543"/>
                    <a:pt x="10637" y="2543"/>
                  </a:cubicBezTo>
                  <a:cubicBezTo>
                    <a:pt x="9575" y="2543"/>
                    <a:pt x="8532" y="3019"/>
                    <a:pt x="7706" y="3713"/>
                  </a:cubicBezTo>
                  <a:cubicBezTo>
                    <a:pt x="6741" y="2538"/>
                    <a:pt x="4172" y="1"/>
                    <a:pt x="23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3" name="Google Shape;773;p38"/>
          <p:cNvSpPr/>
          <p:nvPr/>
        </p:nvSpPr>
        <p:spPr>
          <a:xfrm rot="-4167631">
            <a:off x="91259" y="3581120"/>
            <a:ext cx="1109611" cy="2575908"/>
          </a:xfrm>
          <a:custGeom>
            <a:avLst/>
            <a:gdLst/>
            <a:ahLst/>
            <a:cxnLst/>
            <a:rect l="l" t="t" r="r" b="b"/>
            <a:pathLst>
              <a:path w="20675" h="47996" extrusionOk="0">
                <a:moveTo>
                  <a:pt x="0" y="0"/>
                </a:moveTo>
                <a:lnTo>
                  <a:pt x="0" y="46372"/>
                </a:lnTo>
                <a:lnTo>
                  <a:pt x="137" y="46372"/>
                </a:lnTo>
                <a:cubicBezTo>
                  <a:pt x="188" y="46355"/>
                  <a:pt x="256" y="46355"/>
                  <a:pt x="325" y="46355"/>
                </a:cubicBezTo>
                <a:cubicBezTo>
                  <a:pt x="444" y="46355"/>
                  <a:pt x="581" y="46321"/>
                  <a:pt x="701" y="46253"/>
                </a:cubicBezTo>
                <a:cubicBezTo>
                  <a:pt x="735" y="46236"/>
                  <a:pt x="752" y="46218"/>
                  <a:pt x="786" y="46201"/>
                </a:cubicBezTo>
                <a:lnTo>
                  <a:pt x="888" y="46201"/>
                </a:lnTo>
                <a:cubicBezTo>
                  <a:pt x="1059" y="46201"/>
                  <a:pt x="1230" y="46167"/>
                  <a:pt x="1384" y="46099"/>
                </a:cubicBezTo>
                <a:lnTo>
                  <a:pt x="1555" y="46150"/>
                </a:lnTo>
                <a:cubicBezTo>
                  <a:pt x="1640" y="46321"/>
                  <a:pt x="1777" y="46458"/>
                  <a:pt x="1965" y="46509"/>
                </a:cubicBezTo>
                <a:cubicBezTo>
                  <a:pt x="2027" y="46534"/>
                  <a:pt x="2099" y="46550"/>
                  <a:pt x="2173" y="46550"/>
                </a:cubicBezTo>
                <a:cubicBezTo>
                  <a:pt x="2200" y="46550"/>
                  <a:pt x="2228" y="46548"/>
                  <a:pt x="2255" y="46543"/>
                </a:cubicBezTo>
                <a:cubicBezTo>
                  <a:pt x="2341" y="46543"/>
                  <a:pt x="2426" y="46526"/>
                  <a:pt x="2512" y="46492"/>
                </a:cubicBezTo>
                <a:lnTo>
                  <a:pt x="2529" y="46492"/>
                </a:lnTo>
                <a:lnTo>
                  <a:pt x="2580" y="46475"/>
                </a:lnTo>
                <a:lnTo>
                  <a:pt x="2717" y="46475"/>
                </a:lnTo>
                <a:cubicBezTo>
                  <a:pt x="2785" y="46458"/>
                  <a:pt x="2870" y="46441"/>
                  <a:pt x="2939" y="46406"/>
                </a:cubicBezTo>
                <a:cubicBezTo>
                  <a:pt x="3041" y="46560"/>
                  <a:pt x="3212" y="46646"/>
                  <a:pt x="3383" y="46663"/>
                </a:cubicBezTo>
                <a:cubicBezTo>
                  <a:pt x="3503" y="46663"/>
                  <a:pt x="3622" y="46680"/>
                  <a:pt x="3759" y="46697"/>
                </a:cubicBezTo>
                <a:lnTo>
                  <a:pt x="3930" y="46697"/>
                </a:lnTo>
                <a:cubicBezTo>
                  <a:pt x="4049" y="46680"/>
                  <a:pt x="4152" y="46646"/>
                  <a:pt x="4272" y="46594"/>
                </a:cubicBezTo>
                <a:lnTo>
                  <a:pt x="4306" y="46594"/>
                </a:lnTo>
                <a:cubicBezTo>
                  <a:pt x="4357" y="46594"/>
                  <a:pt x="4408" y="46577"/>
                  <a:pt x="4477" y="46577"/>
                </a:cubicBezTo>
                <a:cubicBezTo>
                  <a:pt x="4579" y="46646"/>
                  <a:pt x="4699" y="46697"/>
                  <a:pt x="4835" y="46731"/>
                </a:cubicBezTo>
                <a:cubicBezTo>
                  <a:pt x="4887" y="46748"/>
                  <a:pt x="4921" y="46748"/>
                  <a:pt x="4972" y="46748"/>
                </a:cubicBezTo>
                <a:cubicBezTo>
                  <a:pt x="5075" y="46787"/>
                  <a:pt x="5177" y="46806"/>
                  <a:pt x="5287" y="46806"/>
                </a:cubicBezTo>
                <a:cubicBezTo>
                  <a:pt x="5323" y="46806"/>
                  <a:pt x="5361" y="46804"/>
                  <a:pt x="5399" y="46799"/>
                </a:cubicBezTo>
                <a:cubicBezTo>
                  <a:pt x="5502" y="46799"/>
                  <a:pt x="5604" y="46765"/>
                  <a:pt x="5707" y="46731"/>
                </a:cubicBezTo>
                <a:cubicBezTo>
                  <a:pt x="5775" y="46714"/>
                  <a:pt x="5826" y="46697"/>
                  <a:pt x="5878" y="46680"/>
                </a:cubicBezTo>
                <a:lnTo>
                  <a:pt x="6031" y="46680"/>
                </a:lnTo>
                <a:cubicBezTo>
                  <a:pt x="6134" y="46680"/>
                  <a:pt x="6219" y="46663"/>
                  <a:pt x="6322" y="46629"/>
                </a:cubicBezTo>
                <a:cubicBezTo>
                  <a:pt x="6459" y="46629"/>
                  <a:pt x="6595" y="46594"/>
                  <a:pt x="6715" y="46526"/>
                </a:cubicBezTo>
                <a:cubicBezTo>
                  <a:pt x="6783" y="46543"/>
                  <a:pt x="6869" y="46543"/>
                  <a:pt x="6937" y="46543"/>
                </a:cubicBezTo>
                <a:lnTo>
                  <a:pt x="7074" y="46543"/>
                </a:lnTo>
                <a:lnTo>
                  <a:pt x="7159" y="46594"/>
                </a:lnTo>
                <a:cubicBezTo>
                  <a:pt x="7398" y="46697"/>
                  <a:pt x="7655" y="46765"/>
                  <a:pt x="7911" y="46782"/>
                </a:cubicBezTo>
                <a:lnTo>
                  <a:pt x="8048" y="46799"/>
                </a:lnTo>
                <a:cubicBezTo>
                  <a:pt x="8065" y="46834"/>
                  <a:pt x="8082" y="46851"/>
                  <a:pt x="8116" y="46868"/>
                </a:cubicBezTo>
                <a:cubicBezTo>
                  <a:pt x="8236" y="46987"/>
                  <a:pt x="8389" y="47039"/>
                  <a:pt x="8543" y="47056"/>
                </a:cubicBezTo>
                <a:cubicBezTo>
                  <a:pt x="8731" y="47073"/>
                  <a:pt x="8902" y="47141"/>
                  <a:pt x="9056" y="47261"/>
                </a:cubicBezTo>
                <a:cubicBezTo>
                  <a:pt x="9175" y="47363"/>
                  <a:pt x="9312" y="47414"/>
                  <a:pt x="9483" y="47432"/>
                </a:cubicBezTo>
                <a:lnTo>
                  <a:pt x="9688" y="47432"/>
                </a:lnTo>
                <a:cubicBezTo>
                  <a:pt x="9704" y="47433"/>
                  <a:pt x="9720" y="47434"/>
                  <a:pt x="9736" y="47434"/>
                </a:cubicBezTo>
                <a:cubicBezTo>
                  <a:pt x="9910" y="47434"/>
                  <a:pt x="10093" y="47352"/>
                  <a:pt x="10218" y="47227"/>
                </a:cubicBezTo>
                <a:cubicBezTo>
                  <a:pt x="10252" y="47209"/>
                  <a:pt x="10286" y="47192"/>
                  <a:pt x="10320" y="47175"/>
                </a:cubicBezTo>
                <a:cubicBezTo>
                  <a:pt x="10337" y="47158"/>
                  <a:pt x="10371" y="47141"/>
                  <a:pt x="10388" y="47141"/>
                </a:cubicBezTo>
                <a:cubicBezTo>
                  <a:pt x="10423" y="47124"/>
                  <a:pt x="10440" y="47124"/>
                  <a:pt x="10457" y="47107"/>
                </a:cubicBezTo>
                <a:lnTo>
                  <a:pt x="10559" y="47107"/>
                </a:lnTo>
                <a:cubicBezTo>
                  <a:pt x="10616" y="47101"/>
                  <a:pt x="10672" y="47097"/>
                  <a:pt x="10728" y="47097"/>
                </a:cubicBezTo>
                <a:cubicBezTo>
                  <a:pt x="10826" y="47097"/>
                  <a:pt x="10923" y="47109"/>
                  <a:pt x="11021" y="47141"/>
                </a:cubicBezTo>
                <a:cubicBezTo>
                  <a:pt x="11055" y="47141"/>
                  <a:pt x="11089" y="47158"/>
                  <a:pt x="11123" y="47158"/>
                </a:cubicBezTo>
                <a:cubicBezTo>
                  <a:pt x="11157" y="47175"/>
                  <a:pt x="11174" y="47192"/>
                  <a:pt x="11209" y="47209"/>
                </a:cubicBezTo>
                <a:cubicBezTo>
                  <a:pt x="11243" y="47227"/>
                  <a:pt x="11277" y="47244"/>
                  <a:pt x="11294" y="47261"/>
                </a:cubicBezTo>
                <a:cubicBezTo>
                  <a:pt x="11397" y="47329"/>
                  <a:pt x="11516" y="47380"/>
                  <a:pt x="11636" y="47397"/>
                </a:cubicBezTo>
                <a:cubicBezTo>
                  <a:pt x="11755" y="47534"/>
                  <a:pt x="11909" y="47620"/>
                  <a:pt x="12097" y="47654"/>
                </a:cubicBezTo>
                <a:lnTo>
                  <a:pt x="12114" y="47654"/>
                </a:lnTo>
                <a:cubicBezTo>
                  <a:pt x="12217" y="47773"/>
                  <a:pt x="12370" y="47825"/>
                  <a:pt x="12541" y="47842"/>
                </a:cubicBezTo>
                <a:cubicBezTo>
                  <a:pt x="12593" y="47842"/>
                  <a:pt x="12644" y="47842"/>
                  <a:pt x="12695" y="47825"/>
                </a:cubicBezTo>
                <a:cubicBezTo>
                  <a:pt x="12798" y="47807"/>
                  <a:pt x="12900" y="47773"/>
                  <a:pt x="12986" y="47739"/>
                </a:cubicBezTo>
                <a:cubicBezTo>
                  <a:pt x="13054" y="47705"/>
                  <a:pt x="13105" y="47671"/>
                  <a:pt x="13156" y="47637"/>
                </a:cubicBezTo>
                <a:cubicBezTo>
                  <a:pt x="13225" y="47654"/>
                  <a:pt x="13293" y="47654"/>
                  <a:pt x="13361" y="47654"/>
                </a:cubicBezTo>
                <a:lnTo>
                  <a:pt x="13464" y="47654"/>
                </a:lnTo>
                <a:cubicBezTo>
                  <a:pt x="13515" y="47671"/>
                  <a:pt x="13584" y="47688"/>
                  <a:pt x="13635" y="47688"/>
                </a:cubicBezTo>
                <a:lnTo>
                  <a:pt x="13754" y="47688"/>
                </a:lnTo>
                <a:cubicBezTo>
                  <a:pt x="13806" y="47671"/>
                  <a:pt x="13874" y="47671"/>
                  <a:pt x="13942" y="47671"/>
                </a:cubicBezTo>
                <a:lnTo>
                  <a:pt x="14045" y="47671"/>
                </a:lnTo>
                <a:cubicBezTo>
                  <a:pt x="14079" y="47671"/>
                  <a:pt x="14096" y="47688"/>
                  <a:pt x="14130" y="47688"/>
                </a:cubicBezTo>
                <a:cubicBezTo>
                  <a:pt x="14267" y="47705"/>
                  <a:pt x="14370" y="47756"/>
                  <a:pt x="14472" y="47842"/>
                </a:cubicBezTo>
                <a:cubicBezTo>
                  <a:pt x="14592" y="47927"/>
                  <a:pt x="14728" y="47978"/>
                  <a:pt x="14882" y="47978"/>
                </a:cubicBezTo>
                <a:lnTo>
                  <a:pt x="14950" y="47978"/>
                </a:lnTo>
                <a:cubicBezTo>
                  <a:pt x="15002" y="47995"/>
                  <a:pt x="15053" y="47995"/>
                  <a:pt x="15104" y="47995"/>
                </a:cubicBezTo>
                <a:cubicBezTo>
                  <a:pt x="15190" y="47995"/>
                  <a:pt x="15275" y="47978"/>
                  <a:pt x="15361" y="47944"/>
                </a:cubicBezTo>
                <a:cubicBezTo>
                  <a:pt x="15429" y="47944"/>
                  <a:pt x="15480" y="47961"/>
                  <a:pt x="15531" y="47978"/>
                </a:cubicBezTo>
                <a:cubicBezTo>
                  <a:pt x="15583" y="47978"/>
                  <a:pt x="15634" y="47995"/>
                  <a:pt x="15685" y="47995"/>
                </a:cubicBezTo>
                <a:cubicBezTo>
                  <a:pt x="15788" y="47995"/>
                  <a:pt x="15907" y="47961"/>
                  <a:pt x="16010" y="47910"/>
                </a:cubicBezTo>
                <a:cubicBezTo>
                  <a:pt x="16078" y="47859"/>
                  <a:pt x="16146" y="47842"/>
                  <a:pt x="16232" y="47842"/>
                </a:cubicBezTo>
                <a:lnTo>
                  <a:pt x="16283" y="47842"/>
                </a:lnTo>
                <a:cubicBezTo>
                  <a:pt x="16437" y="47842"/>
                  <a:pt x="16608" y="47773"/>
                  <a:pt x="16727" y="47654"/>
                </a:cubicBezTo>
                <a:lnTo>
                  <a:pt x="16779" y="47602"/>
                </a:lnTo>
                <a:lnTo>
                  <a:pt x="16813" y="47568"/>
                </a:lnTo>
                <a:cubicBezTo>
                  <a:pt x="16813" y="47568"/>
                  <a:pt x="16830" y="47568"/>
                  <a:pt x="16830" y="47551"/>
                </a:cubicBezTo>
                <a:lnTo>
                  <a:pt x="16847" y="47534"/>
                </a:lnTo>
                <a:lnTo>
                  <a:pt x="16864" y="47534"/>
                </a:lnTo>
                <a:lnTo>
                  <a:pt x="16898" y="47517"/>
                </a:lnTo>
                <a:cubicBezTo>
                  <a:pt x="16984" y="47483"/>
                  <a:pt x="17052" y="47432"/>
                  <a:pt x="17120" y="47363"/>
                </a:cubicBezTo>
                <a:cubicBezTo>
                  <a:pt x="17257" y="47329"/>
                  <a:pt x="17394" y="47244"/>
                  <a:pt x="17479" y="47124"/>
                </a:cubicBezTo>
                <a:cubicBezTo>
                  <a:pt x="17496" y="47107"/>
                  <a:pt x="17496" y="47090"/>
                  <a:pt x="17513" y="47073"/>
                </a:cubicBezTo>
                <a:cubicBezTo>
                  <a:pt x="17650" y="47056"/>
                  <a:pt x="17770" y="47004"/>
                  <a:pt x="17872" y="46919"/>
                </a:cubicBezTo>
                <a:cubicBezTo>
                  <a:pt x="17889" y="46902"/>
                  <a:pt x="17923" y="46868"/>
                  <a:pt x="17941" y="46851"/>
                </a:cubicBezTo>
                <a:cubicBezTo>
                  <a:pt x="18111" y="46731"/>
                  <a:pt x="18214" y="46543"/>
                  <a:pt x="18197" y="46338"/>
                </a:cubicBezTo>
                <a:lnTo>
                  <a:pt x="18197" y="46287"/>
                </a:lnTo>
                <a:cubicBezTo>
                  <a:pt x="18197" y="46287"/>
                  <a:pt x="18197" y="46270"/>
                  <a:pt x="18197" y="46253"/>
                </a:cubicBezTo>
                <a:cubicBezTo>
                  <a:pt x="18214" y="46048"/>
                  <a:pt x="18128" y="45825"/>
                  <a:pt x="17958" y="45672"/>
                </a:cubicBezTo>
                <a:cubicBezTo>
                  <a:pt x="17941" y="45638"/>
                  <a:pt x="17923" y="45603"/>
                  <a:pt x="17906" y="45569"/>
                </a:cubicBezTo>
                <a:cubicBezTo>
                  <a:pt x="17889" y="45552"/>
                  <a:pt x="17872" y="45535"/>
                  <a:pt x="17872" y="45518"/>
                </a:cubicBezTo>
                <a:lnTo>
                  <a:pt x="17838" y="45450"/>
                </a:lnTo>
                <a:lnTo>
                  <a:pt x="17838" y="45381"/>
                </a:lnTo>
                <a:cubicBezTo>
                  <a:pt x="17821" y="45262"/>
                  <a:pt x="17838" y="45125"/>
                  <a:pt x="17889" y="45005"/>
                </a:cubicBezTo>
                <a:cubicBezTo>
                  <a:pt x="17889" y="44988"/>
                  <a:pt x="17906" y="44954"/>
                  <a:pt x="17906" y="44920"/>
                </a:cubicBezTo>
                <a:cubicBezTo>
                  <a:pt x="17923" y="44903"/>
                  <a:pt x="17941" y="44886"/>
                  <a:pt x="17958" y="44869"/>
                </a:cubicBezTo>
                <a:cubicBezTo>
                  <a:pt x="17975" y="44834"/>
                  <a:pt x="17992" y="44817"/>
                  <a:pt x="18009" y="44783"/>
                </a:cubicBezTo>
                <a:cubicBezTo>
                  <a:pt x="18094" y="44698"/>
                  <a:pt x="18146" y="44595"/>
                  <a:pt x="18163" y="44493"/>
                </a:cubicBezTo>
                <a:cubicBezTo>
                  <a:pt x="18299" y="44390"/>
                  <a:pt x="18402" y="44254"/>
                  <a:pt x="18436" y="44100"/>
                </a:cubicBezTo>
                <a:lnTo>
                  <a:pt x="18453" y="44083"/>
                </a:lnTo>
                <a:cubicBezTo>
                  <a:pt x="18624" y="43929"/>
                  <a:pt x="18709" y="43690"/>
                  <a:pt x="18658" y="43450"/>
                </a:cubicBezTo>
                <a:cubicBezTo>
                  <a:pt x="18641" y="43348"/>
                  <a:pt x="18624" y="43245"/>
                  <a:pt x="18590" y="43143"/>
                </a:cubicBezTo>
                <a:cubicBezTo>
                  <a:pt x="18573" y="43092"/>
                  <a:pt x="18556" y="43040"/>
                  <a:pt x="18521" y="42989"/>
                </a:cubicBezTo>
                <a:cubicBezTo>
                  <a:pt x="18556" y="42904"/>
                  <a:pt x="18556" y="42818"/>
                  <a:pt x="18573" y="42716"/>
                </a:cubicBezTo>
                <a:cubicBezTo>
                  <a:pt x="18607" y="42613"/>
                  <a:pt x="18624" y="42511"/>
                  <a:pt x="18607" y="42408"/>
                </a:cubicBezTo>
                <a:cubicBezTo>
                  <a:pt x="18607" y="42357"/>
                  <a:pt x="18607" y="42306"/>
                  <a:pt x="18607" y="42254"/>
                </a:cubicBezTo>
                <a:cubicBezTo>
                  <a:pt x="18607" y="42220"/>
                  <a:pt x="18607" y="42203"/>
                  <a:pt x="18607" y="42169"/>
                </a:cubicBezTo>
                <a:cubicBezTo>
                  <a:pt x="18624" y="42135"/>
                  <a:pt x="18641" y="42118"/>
                  <a:pt x="18641" y="42084"/>
                </a:cubicBezTo>
                <a:cubicBezTo>
                  <a:pt x="18675" y="41981"/>
                  <a:pt x="18744" y="41879"/>
                  <a:pt x="18829" y="41810"/>
                </a:cubicBezTo>
                <a:cubicBezTo>
                  <a:pt x="18966" y="41691"/>
                  <a:pt x="19051" y="41520"/>
                  <a:pt x="19068" y="41349"/>
                </a:cubicBezTo>
                <a:cubicBezTo>
                  <a:pt x="19137" y="41212"/>
                  <a:pt x="19154" y="41058"/>
                  <a:pt x="19137" y="40922"/>
                </a:cubicBezTo>
                <a:cubicBezTo>
                  <a:pt x="19137" y="40888"/>
                  <a:pt x="19154" y="40853"/>
                  <a:pt x="19188" y="40802"/>
                </a:cubicBezTo>
                <a:cubicBezTo>
                  <a:pt x="19273" y="40631"/>
                  <a:pt x="19290" y="40443"/>
                  <a:pt x="19239" y="40272"/>
                </a:cubicBezTo>
                <a:cubicBezTo>
                  <a:pt x="19222" y="40221"/>
                  <a:pt x="19222" y="40170"/>
                  <a:pt x="19239" y="40119"/>
                </a:cubicBezTo>
                <a:lnTo>
                  <a:pt x="19239" y="40102"/>
                </a:lnTo>
                <a:cubicBezTo>
                  <a:pt x="19307" y="39914"/>
                  <a:pt x="19273" y="39726"/>
                  <a:pt x="19188" y="39572"/>
                </a:cubicBezTo>
                <a:lnTo>
                  <a:pt x="19137" y="39521"/>
                </a:lnTo>
                <a:cubicBezTo>
                  <a:pt x="19137" y="39504"/>
                  <a:pt x="19119" y="39504"/>
                  <a:pt x="19119" y="39486"/>
                </a:cubicBezTo>
                <a:cubicBezTo>
                  <a:pt x="19119" y="39486"/>
                  <a:pt x="19102" y="39469"/>
                  <a:pt x="19102" y="39469"/>
                </a:cubicBezTo>
                <a:lnTo>
                  <a:pt x="19102" y="39452"/>
                </a:lnTo>
                <a:lnTo>
                  <a:pt x="19102" y="39418"/>
                </a:lnTo>
                <a:cubicBezTo>
                  <a:pt x="19085" y="39350"/>
                  <a:pt x="19051" y="39264"/>
                  <a:pt x="19000" y="39213"/>
                </a:cubicBezTo>
                <a:lnTo>
                  <a:pt x="19000" y="39196"/>
                </a:lnTo>
                <a:lnTo>
                  <a:pt x="19034" y="39162"/>
                </a:lnTo>
                <a:cubicBezTo>
                  <a:pt x="19154" y="39042"/>
                  <a:pt x="19222" y="38871"/>
                  <a:pt x="19222" y="38701"/>
                </a:cubicBezTo>
                <a:cubicBezTo>
                  <a:pt x="19290" y="38564"/>
                  <a:pt x="19325" y="38410"/>
                  <a:pt x="19290" y="38273"/>
                </a:cubicBezTo>
                <a:lnTo>
                  <a:pt x="19290" y="38256"/>
                </a:lnTo>
                <a:lnTo>
                  <a:pt x="19290" y="38188"/>
                </a:lnTo>
                <a:lnTo>
                  <a:pt x="19290" y="38085"/>
                </a:lnTo>
                <a:cubicBezTo>
                  <a:pt x="19325" y="37966"/>
                  <a:pt x="19342" y="37846"/>
                  <a:pt x="19325" y="37727"/>
                </a:cubicBezTo>
                <a:cubicBezTo>
                  <a:pt x="19393" y="37573"/>
                  <a:pt x="19393" y="37385"/>
                  <a:pt x="19342" y="37231"/>
                </a:cubicBezTo>
                <a:cubicBezTo>
                  <a:pt x="19307" y="37163"/>
                  <a:pt x="19273" y="37111"/>
                  <a:pt x="19239" y="37060"/>
                </a:cubicBezTo>
                <a:lnTo>
                  <a:pt x="19290" y="37026"/>
                </a:lnTo>
                <a:lnTo>
                  <a:pt x="19393" y="36958"/>
                </a:lnTo>
                <a:cubicBezTo>
                  <a:pt x="19495" y="36906"/>
                  <a:pt x="19564" y="36838"/>
                  <a:pt x="19615" y="36736"/>
                </a:cubicBezTo>
                <a:cubicBezTo>
                  <a:pt x="19718" y="36548"/>
                  <a:pt x="19735" y="36308"/>
                  <a:pt x="19649" y="36103"/>
                </a:cubicBezTo>
                <a:cubicBezTo>
                  <a:pt x="19598" y="35950"/>
                  <a:pt x="19512" y="35813"/>
                  <a:pt x="19427" y="35693"/>
                </a:cubicBezTo>
                <a:lnTo>
                  <a:pt x="19393" y="35642"/>
                </a:lnTo>
                <a:cubicBezTo>
                  <a:pt x="19393" y="35488"/>
                  <a:pt x="19359" y="35317"/>
                  <a:pt x="19307" y="35164"/>
                </a:cubicBezTo>
                <a:cubicBezTo>
                  <a:pt x="19359" y="35061"/>
                  <a:pt x="19393" y="34924"/>
                  <a:pt x="19393" y="34805"/>
                </a:cubicBezTo>
                <a:cubicBezTo>
                  <a:pt x="19393" y="34651"/>
                  <a:pt x="19359" y="34514"/>
                  <a:pt x="19307" y="34378"/>
                </a:cubicBezTo>
                <a:cubicBezTo>
                  <a:pt x="19273" y="34326"/>
                  <a:pt x="19256" y="34292"/>
                  <a:pt x="19222" y="34241"/>
                </a:cubicBezTo>
                <a:lnTo>
                  <a:pt x="19222" y="34224"/>
                </a:lnTo>
                <a:cubicBezTo>
                  <a:pt x="19325" y="33899"/>
                  <a:pt x="19205" y="33540"/>
                  <a:pt x="18949" y="33335"/>
                </a:cubicBezTo>
                <a:cubicBezTo>
                  <a:pt x="19085" y="33216"/>
                  <a:pt x="19171" y="33045"/>
                  <a:pt x="19188" y="32857"/>
                </a:cubicBezTo>
                <a:lnTo>
                  <a:pt x="19188" y="32840"/>
                </a:lnTo>
                <a:lnTo>
                  <a:pt x="19188" y="32669"/>
                </a:lnTo>
                <a:cubicBezTo>
                  <a:pt x="19359" y="32532"/>
                  <a:pt x="19461" y="32344"/>
                  <a:pt x="19478" y="32122"/>
                </a:cubicBezTo>
                <a:cubicBezTo>
                  <a:pt x="19478" y="32088"/>
                  <a:pt x="19478" y="32037"/>
                  <a:pt x="19478" y="31986"/>
                </a:cubicBezTo>
                <a:cubicBezTo>
                  <a:pt x="19564" y="31866"/>
                  <a:pt x="19615" y="31729"/>
                  <a:pt x="19615" y="31576"/>
                </a:cubicBezTo>
                <a:cubicBezTo>
                  <a:pt x="19598" y="31507"/>
                  <a:pt x="19581" y="31456"/>
                  <a:pt x="19564" y="31388"/>
                </a:cubicBezTo>
                <a:cubicBezTo>
                  <a:pt x="19581" y="31251"/>
                  <a:pt x="19615" y="31114"/>
                  <a:pt x="19666" y="30978"/>
                </a:cubicBezTo>
                <a:cubicBezTo>
                  <a:pt x="19700" y="30875"/>
                  <a:pt x="19700" y="30773"/>
                  <a:pt x="19700" y="30670"/>
                </a:cubicBezTo>
                <a:cubicBezTo>
                  <a:pt x="19718" y="30636"/>
                  <a:pt x="19735" y="30619"/>
                  <a:pt x="19735" y="30619"/>
                </a:cubicBezTo>
                <a:cubicBezTo>
                  <a:pt x="19854" y="30448"/>
                  <a:pt x="19888" y="30243"/>
                  <a:pt x="19837" y="30055"/>
                </a:cubicBezTo>
                <a:cubicBezTo>
                  <a:pt x="19923" y="29918"/>
                  <a:pt x="19940" y="29764"/>
                  <a:pt x="19923" y="29611"/>
                </a:cubicBezTo>
                <a:cubicBezTo>
                  <a:pt x="19871" y="29423"/>
                  <a:pt x="19752" y="29235"/>
                  <a:pt x="19564" y="29149"/>
                </a:cubicBezTo>
                <a:cubicBezTo>
                  <a:pt x="19564" y="29098"/>
                  <a:pt x="19547" y="29047"/>
                  <a:pt x="19530" y="28996"/>
                </a:cubicBezTo>
                <a:cubicBezTo>
                  <a:pt x="19547" y="28927"/>
                  <a:pt x="19564" y="28859"/>
                  <a:pt x="19581" y="28791"/>
                </a:cubicBezTo>
                <a:cubicBezTo>
                  <a:pt x="19683" y="28654"/>
                  <a:pt x="19718" y="28466"/>
                  <a:pt x="19666" y="28295"/>
                </a:cubicBezTo>
                <a:cubicBezTo>
                  <a:pt x="19649" y="28192"/>
                  <a:pt x="19649" y="28090"/>
                  <a:pt x="19666" y="27987"/>
                </a:cubicBezTo>
                <a:cubicBezTo>
                  <a:pt x="19700" y="27782"/>
                  <a:pt x="19632" y="27577"/>
                  <a:pt x="19495" y="27424"/>
                </a:cubicBezTo>
                <a:cubicBezTo>
                  <a:pt x="19495" y="27355"/>
                  <a:pt x="19478" y="27287"/>
                  <a:pt x="19461" y="27219"/>
                </a:cubicBezTo>
                <a:lnTo>
                  <a:pt x="19461" y="27082"/>
                </a:lnTo>
                <a:cubicBezTo>
                  <a:pt x="19461" y="27014"/>
                  <a:pt x="19478" y="26945"/>
                  <a:pt x="19512" y="26877"/>
                </a:cubicBezTo>
                <a:cubicBezTo>
                  <a:pt x="19547" y="26809"/>
                  <a:pt x="19564" y="26723"/>
                  <a:pt x="19581" y="26638"/>
                </a:cubicBezTo>
                <a:lnTo>
                  <a:pt x="19581" y="26552"/>
                </a:lnTo>
                <a:lnTo>
                  <a:pt x="19598" y="26210"/>
                </a:lnTo>
                <a:cubicBezTo>
                  <a:pt x="19718" y="26108"/>
                  <a:pt x="19786" y="25937"/>
                  <a:pt x="19803" y="25766"/>
                </a:cubicBezTo>
                <a:cubicBezTo>
                  <a:pt x="19940" y="25595"/>
                  <a:pt x="19991" y="25373"/>
                  <a:pt x="19974" y="25151"/>
                </a:cubicBezTo>
                <a:cubicBezTo>
                  <a:pt x="19974" y="25117"/>
                  <a:pt x="19974" y="25083"/>
                  <a:pt x="19974" y="25049"/>
                </a:cubicBezTo>
                <a:cubicBezTo>
                  <a:pt x="20076" y="24758"/>
                  <a:pt x="20076" y="24451"/>
                  <a:pt x="19974" y="24160"/>
                </a:cubicBezTo>
                <a:cubicBezTo>
                  <a:pt x="20008" y="23904"/>
                  <a:pt x="19940" y="23630"/>
                  <a:pt x="19803" y="23408"/>
                </a:cubicBezTo>
                <a:cubicBezTo>
                  <a:pt x="19803" y="23357"/>
                  <a:pt x="19820" y="23306"/>
                  <a:pt x="19820" y="23237"/>
                </a:cubicBezTo>
                <a:cubicBezTo>
                  <a:pt x="19923" y="23084"/>
                  <a:pt x="19991" y="22930"/>
                  <a:pt x="20025" y="22742"/>
                </a:cubicBezTo>
                <a:cubicBezTo>
                  <a:pt x="20093" y="22520"/>
                  <a:pt x="20093" y="22298"/>
                  <a:pt x="20059" y="22076"/>
                </a:cubicBezTo>
                <a:lnTo>
                  <a:pt x="20230" y="22076"/>
                </a:lnTo>
                <a:cubicBezTo>
                  <a:pt x="20384" y="22059"/>
                  <a:pt x="20521" y="22007"/>
                  <a:pt x="20657" y="21922"/>
                </a:cubicBezTo>
                <a:lnTo>
                  <a:pt x="2067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3" name="Google Shape;793;p4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465"/>
            <a:ext cx="9144003" cy="5134572"/>
          </a:xfrm>
          <a:prstGeom prst="rect">
            <a:avLst/>
          </a:prstGeom>
          <a:noFill/>
          <a:ln>
            <a:noFill/>
          </a:ln>
        </p:spPr>
      </p:pic>
      <p:sp>
        <p:nvSpPr>
          <p:cNvPr id="794" name="Google Shape;794;p40"/>
          <p:cNvSpPr/>
          <p:nvPr/>
        </p:nvSpPr>
        <p:spPr>
          <a:xfrm>
            <a:off x="548100" y="397750"/>
            <a:ext cx="8057499" cy="439311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40"/>
          <p:cNvSpPr/>
          <p:nvPr/>
        </p:nvSpPr>
        <p:spPr>
          <a:xfrm flipH="1">
            <a:off x="7647250" y="134625"/>
            <a:ext cx="1356082" cy="1286487"/>
          </a:xfrm>
          <a:custGeom>
            <a:avLst/>
            <a:gdLst/>
            <a:ahLst/>
            <a:cxnLst/>
            <a:rect l="l" t="t" r="r" b="b"/>
            <a:pathLst>
              <a:path w="16660" h="15805" extrusionOk="0">
                <a:moveTo>
                  <a:pt x="13106" y="0"/>
                </a:moveTo>
                <a:lnTo>
                  <a:pt x="12456" y="581"/>
                </a:lnTo>
                <a:lnTo>
                  <a:pt x="667" y="11294"/>
                </a:lnTo>
                <a:lnTo>
                  <a:pt x="0" y="11892"/>
                </a:lnTo>
                <a:lnTo>
                  <a:pt x="889" y="11995"/>
                </a:lnTo>
                <a:lnTo>
                  <a:pt x="889" y="12883"/>
                </a:lnTo>
                <a:lnTo>
                  <a:pt x="1777" y="12969"/>
                </a:lnTo>
                <a:lnTo>
                  <a:pt x="1777" y="13857"/>
                </a:lnTo>
                <a:lnTo>
                  <a:pt x="2666" y="13942"/>
                </a:lnTo>
                <a:lnTo>
                  <a:pt x="2666" y="14831"/>
                </a:lnTo>
                <a:lnTo>
                  <a:pt x="3554" y="14916"/>
                </a:lnTo>
                <a:lnTo>
                  <a:pt x="3554" y="15805"/>
                </a:lnTo>
                <a:lnTo>
                  <a:pt x="4204" y="15207"/>
                </a:lnTo>
                <a:lnTo>
                  <a:pt x="15993" y="4494"/>
                </a:lnTo>
                <a:lnTo>
                  <a:pt x="16660" y="3896"/>
                </a:lnTo>
                <a:lnTo>
                  <a:pt x="15771" y="3810"/>
                </a:lnTo>
                <a:lnTo>
                  <a:pt x="15771" y="2922"/>
                </a:lnTo>
                <a:lnTo>
                  <a:pt x="14883" y="2819"/>
                </a:lnTo>
                <a:lnTo>
                  <a:pt x="14883" y="1948"/>
                </a:lnTo>
                <a:lnTo>
                  <a:pt x="13994" y="1845"/>
                </a:lnTo>
                <a:lnTo>
                  <a:pt x="13994" y="974"/>
                </a:lnTo>
                <a:lnTo>
                  <a:pt x="13106" y="872"/>
                </a:lnTo>
                <a:lnTo>
                  <a:pt x="131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40"/>
          <p:cNvSpPr/>
          <p:nvPr/>
        </p:nvSpPr>
        <p:spPr>
          <a:xfrm flipH="1">
            <a:off x="-68975" y="4053925"/>
            <a:ext cx="1356082" cy="1286487"/>
          </a:xfrm>
          <a:custGeom>
            <a:avLst/>
            <a:gdLst/>
            <a:ahLst/>
            <a:cxnLst/>
            <a:rect l="l" t="t" r="r" b="b"/>
            <a:pathLst>
              <a:path w="16660" h="15805" extrusionOk="0">
                <a:moveTo>
                  <a:pt x="13106" y="0"/>
                </a:moveTo>
                <a:lnTo>
                  <a:pt x="12456" y="581"/>
                </a:lnTo>
                <a:lnTo>
                  <a:pt x="667" y="11294"/>
                </a:lnTo>
                <a:lnTo>
                  <a:pt x="0" y="11892"/>
                </a:lnTo>
                <a:lnTo>
                  <a:pt x="889" y="11995"/>
                </a:lnTo>
                <a:lnTo>
                  <a:pt x="889" y="12883"/>
                </a:lnTo>
                <a:lnTo>
                  <a:pt x="1777" y="12969"/>
                </a:lnTo>
                <a:lnTo>
                  <a:pt x="1777" y="13857"/>
                </a:lnTo>
                <a:lnTo>
                  <a:pt x="2666" y="13942"/>
                </a:lnTo>
                <a:lnTo>
                  <a:pt x="2666" y="14831"/>
                </a:lnTo>
                <a:lnTo>
                  <a:pt x="3554" y="14916"/>
                </a:lnTo>
                <a:lnTo>
                  <a:pt x="3554" y="15805"/>
                </a:lnTo>
                <a:lnTo>
                  <a:pt x="4204" y="15207"/>
                </a:lnTo>
                <a:lnTo>
                  <a:pt x="15993" y="4494"/>
                </a:lnTo>
                <a:lnTo>
                  <a:pt x="16660" y="3896"/>
                </a:lnTo>
                <a:lnTo>
                  <a:pt x="15771" y="3810"/>
                </a:lnTo>
                <a:lnTo>
                  <a:pt x="15771" y="2922"/>
                </a:lnTo>
                <a:lnTo>
                  <a:pt x="14883" y="2819"/>
                </a:lnTo>
                <a:lnTo>
                  <a:pt x="14883" y="1948"/>
                </a:lnTo>
                <a:lnTo>
                  <a:pt x="13994" y="1845"/>
                </a:lnTo>
                <a:lnTo>
                  <a:pt x="13994" y="974"/>
                </a:lnTo>
                <a:lnTo>
                  <a:pt x="13106" y="872"/>
                </a:lnTo>
                <a:lnTo>
                  <a:pt x="131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40"/>
          <p:cNvSpPr/>
          <p:nvPr/>
        </p:nvSpPr>
        <p:spPr>
          <a:xfrm rot="1636678">
            <a:off x="8438129" y="4684126"/>
            <a:ext cx="511736" cy="357502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4075" y="537875"/>
            <a:ext cx="7695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trick Hand"/>
              <a:buNone/>
              <a:defRPr sz="30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4075" y="1152475"/>
            <a:ext cx="76959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59" r:id="rId4"/>
    <p:sldLayoutId id="2147483661" r:id="rId5"/>
    <p:sldLayoutId id="2147483668" r:id="rId6"/>
    <p:sldLayoutId id="2147483682" r:id="rId7"/>
    <p:sldLayoutId id="2147483684" r:id="rId8"/>
    <p:sldLayoutId id="2147483686" r:id="rId9"/>
    <p:sldLayoutId id="2147483687" r:id="rId10"/>
    <p:sldLayoutId id="2147483700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33400"/>
            <a:ext cx="771120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hicle"/>
              <a:buNone/>
              <a:defRPr sz="3200">
                <a:solidFill>
                  <a:schemeClr val="dk1"/>
                </a:solidFill>
                <a:latin typeface="Chicle"/>
                <a:ea typeface="Chicle"/>
                <a:cs typeface="Chicle"/>
                <a:sym typeface="Chicl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112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Raleway Thin"/>
              <a:buChar char="●"/>
              <a:defRPr sz="1800"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○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■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●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○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■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●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aleway Thin"/>
              <a:buChar char="○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Raleway Thin"/>
              <a:buChar char="■"/>
              <a:defRPr>
                <a:solidFill>
                  <a:srgbClr val="434343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21368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D1"/>
        </a:solidFill>
        <a:effectLst/>
      </p:bgPr>
    </p:bg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3" name="Google Shape;843;p44"/>
          <p:cNvGrpSpPr/>
          <p:nvPr/>
        </p:nvGrpSpPr>
        <p:grpSpPr>
          <a:xfrm rot="-2703707">
            <a:off x="4320622" y="-1183710"/>
            <a:ext cx="2625210" cy="3331685"/>
            <a:chOff x="1154976" y="632775"/>
            <a:chExt cx="2502430" cy="3877954"/>
          </a:xfrm>
        </p:grpSpPr>
        <p:sp>
          <p:nvSpPr>
            <p:cNvPr id="844" name="Google Shape;844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6" name="Google Shape;846;p44"/>
          <p:cNvGrpSpPr/>
          <p:nvPr/>
        </p:nvGrpSpPr>
        <p:grpSpPr>
          <a:xfrm rot="-901627">
            <a:off x="806262" y="2456101"/>
            <a:ext cx="2625237" cy="3331746"/>
            <a:chOff x="1154976" y="632775"/>
            <a:chExt cx="2502430" cy="3877954"/>
          </a:xfrm>
        </p:grpSpPr>
        <p:sp>
          <p:nvSpPr>
            <p:cNvPr id="847" name="Google Shape;847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9" name="Google Shape;849;p44"/>
          <p:cNvSpPr/>
          <p:nvPr/>
        </p:nvSpPr>
        <p:spPr>
          <a:xfrm rot="199701">
            <a:off x="1204013" y="742873"/>
            <a:ext cx="6736155" cy="3657701"/>
          </a:xfrm>
          <a:custGeom>
            <a:avLst/>
            <a:gdLst/>
            <a:ahLst/>
            <a:cxnLst/>
            <a:rect l="l" t="t" r="r" b="b"/>
            <a:pathLst>
              <a:path w="43844" h="29834" extrusionOk="0">
                <a:moveTo>
                  <a:pt x="41668" y="12451"/>
                </a:moveTo>
                <a:cubicBezTo>
                  <a:pt x="41665" y="12451"/>
                  <a:pt x="41661" y="12452"/>
                  <a:pt x="41656" y="12457"/>
                </a:cubicBezTo>
                <a:cubicBezTo>
                  <a:pt x="41661" y="12480"/>
                  <a:pt x="41665" y="12503"/>
                  <a:pt x="41669" y="12526"/>
                </a:cubicBezTo>
                <a:lnTo>
                  <a:pt x="41669" y="12526"/>
                </a:lnTo>
                <a:cubicBezTo>
                  <a:pt x="41699" y="12521"/>
                  <a:pt x="41691" y="12451"/>
                  <a:pt x="41668" y="12451"/>
                </a:cubicBezTo>
                <a:close/>
                <a:moveTo>
                  <a:pt x="310" y="14449"/>
                </a:moveTo>
                <a:cubicBezTo>
                  <a:pt x="315" y="14449"/>
                  <a:pt x="320" y="14451"/>
                  <a:pt x="325" y="14456"/>
                </a:cubicBezTo>
                <a:lnTo>
                  <a:pt x="325" y="14815"/>
                </a:lnTo>
                <a:cubicBezTo>
                  <a:pt x="325" y="14798"/>
                  <a:pt x="291" y="14712"/>
                  <a:pt x="274" y="14473"/>
                </a:cubicBezTo>
                <a:cubicBezTo>
                  <a:pt x="286" y="14461"/>
                  <a:pt x="298" y="14449"/>
                  <a:pt x="310" y="14449"/>
                </a:cubicBezTo>
                <a:close/>
                <a:moveTo>
                  <a:pt x="222" y="16528"/>
                </a:moveTo>
                <a:cubicBezTo>
                  <a:pt x="182" y="16550"/>
                  <a:pt x="169" y="16627"/>
                  <a:pt x="211" y="16627"/>
                </a:cubicBezTo>
                <a:cubicBezTo>
                  <a:pt x="215" y="16627"/>
                  <a:pt x="218" y="16627"/>
                  <a:pt x="222" y="16626"/>
                </a:cubicBezTo>
                <a:cubicBezTo>
                  <a:pt x="222" y="16593"/>
                  <a:pt x="222" y="16560"/>
                  <a:pt x="222" y="16528"/>
                </a:cubicBezTo>
                <a:close/>
                <a:moveTo>
                  <a:pt x="43142" y="21770"/>
                </a:moveTo>
                <a:lnTo>
                  <a:pt x="43142" y="21770"/>
                </a:lnTo>
                <a:cubicBezTo>
                  <a:pt x="43143" y="21775"/>
                  <a:pt x="43143" y="21780"/>
                  <a:pt x="43143" y="21786"/>
                </a:cubicBezTo>
                <a:cubicBezTo>
                  <a:pt x="43143" y="21780"/>
                  <a:pt x="43143" y="21775"/>
                  <a:pt x="43142" y="21770"/>
                </a:cubicBezTo>
                <a:close/>
                <a:moveTo>
                  <a:pt x="923" y="25237"/>
                </a:moveTo>
                <a:cubicBezTo>
                  <a:pt x="923" y="25374"/>
                  <a:pt x="940" y="25528"/>
                  <a:pt x="940" y="25664"/>
                </a:cubicBezTo>
                <a:cubicBezTo>
                  <a:pt x="906" y="25579"/>
                  <a:pt x="889" y="25476"/>
                  <a:pt x="872" y="25391"/>
                </a:cubicBezTo>
                <a:lnTo>
                  <a:pt x="923" y="25237"/>
                </a:lnTo>
                <a:close/>
                <a:moveTo>
                  <a:pt x="43432" y="27146"/>
                </a:moveTo>
                <a:lnTo>
                  <a:pt x="43432" y="27146"/>
                </a:lnTo>
                <a:cubicBezTo>
                  <a:pt x="43398" y="27147"/>
                  <a:pt x="43358" y="27149"/>
                  <a:pt x="43314" y="27151"/>
                </a:cubicBezTo>
                <a:cubicBezTo>
                  <a:pt x="43352" y="27151"/>
                  <a:pt x="43392" y="27149"/>
                  <a:pt x="43432" y="27146"/>
                </a:cubicBezTo>
                <a:close/>
                <a:moveTo>
                  <a:pt x="26706" y="27813"/>
                </a:moveTo>
                <a:cubicBezTo>
                  <a:pt x="26721" y="27813"/>
                  <a:pt x="26738" y="27814"/>
                  <a:pt x="26757" y="27817"/>
                </a:cubicBezTo>
                <a:cubicBezTo>
                  <a:pt x="26706" y="27817"/>
                  <a:pt x="26928" y="27851"/>
                  <a:pt x="27082" y="27886"/>
                </a:cubicBezTo>
                <a:lnTo>
                  <a:pt x="26655" y="27851"/>
                </a:lnTo>
                <a:cubicBezTo>
                  <a:pt x="26627" y="27838"/>
                  <a:pt x="26644" y="27813"/>
                  <a:pt x="26706" y="27813"/>
                </a:cubicBezTo>
                <a:close/>
                <a:moveTo>
                  <a:pt x="38359" y="1"/>
                </a:moveTo>
                <a:cubicBezTo>
                  <a:pt x="36479" y="69"/>
                  <a:pt x="34668" y="718"/>
                  <a:pt x="32754" y="770"/>
                </a:cubicBezTo>
                <a:cubicBezTo>
                  <a:pt x="32840" y="753"/>
                  <a:pt x="32891" y="718"/>
                  <a:pt x="32960" y="684"/>
                </a:cubicBezTo>
                <a:cubicBezTo>
                  <a:pt x="31541" y="513"/>
                  <a:pt x="30072" y="155"/>
                  <a:pt x="28637" y="155"/>
                </a:cubicBezTo>
                <a:cubicBezTo>
                  <a:pt x="28722" y="120"/>
                  <a:pt x="28790" y="120"/>
                  <a:pt x="28876" y="120"/>
                </a:cubicBezTo>
                <a:cubicBezTo>
                  <a:pt x="28773" y="86"/>
                  <a:pt x="28671" y="69"/>
                  <a:pt x="28568" y="69"/>
                </a:cubicBezTo>
                <a:lnTo>
                  <a:pt x="28175" y="69"/>
                </a:lnTo>
                <a:cubicBezTo>
                  <a:pt x="28022" y="69"/>
                  <a:pt x="27868" y="103"/>
                  <a:pt x="27731" y="155"/>
                </a:cubicBezTo>
                <a:cubicBezTo>
                  <a:pt x="27700" y="157"/>
                  <a:pt x="27676" y="158"/>
                  <a:pt x="27658" y="158"/>
                </a:cubicBezTo>
                <a:cubicBezTo>
                  <a:pt x="27546" y="158"/>
                  <a:pt x="27644" y="118"/>
                  <a:pt x="27526" y="103"/>
                </a:cubicBezTo>
                <a:cubicBezTo>
                  <a:pt x="27502" y="101"/>
                  <a:pt x="27477" y="100"/>
                  <a:pt x="27452" y="100"/>
                </a:cubicBezTo>
                <a:cubicBezTo>
                  <a:pt x="27188" y="100"/>
                  <a:pt x="26855" y="231"/>
                  <a:pt x="26671" y="231"/>
                </a:cubicBezTo>
                <a:cubicBezTo>
                  <a:pt x="26645" y="231"/>
                  <a:pt x="26623" y="229"/>
                  <a:pt x="26603" y="223"/>
                </a:cubicBezTo>
                <a:cubicBezTo>
                  <a:pt x="26586" y="223"/>
                  <a:pt x="26638" y="206"/>
                  <a:pt x="26689" y="189"/>
                </a:cubicBezTo>
                <a:lnTo>
                  <a:pt x="26689" y="189"/>
                </a:lnTo>
                <a:cubicBezTo>
                  <a:pt x="25630" y="445"/>
                  <a:pt x="24553" y="599"/>
                  <a:pt x="23460" y="650"/>
                </a:cubicBezTo>
                <a:cubicBezTo>
                  <a:pt x="22863" y="650"/>
                  <a:pt x="22276" y="578"/>
                  <a:pt x="21684" y="578"/>
                </a:cubicBezTo>
                <a:cubicBezTo>
                  <a:pt x="21462" y="578"/>
                  <a:pt x="21240" y="588"/>
                  <a:pt x="21016" y="616"/>
                </a:cubicBezTo>
                <a:cubicBezTo>
                  <a:pt x="19860" y="761"/>
                  <a:pt x="18532" y="1443"/>
                  <a:pt x="17303" y="1443"/>
                </a:cubicBezTo>
                <a:cubicBezTo>
                  <a:pt x="17079" y="1443"/>
                  <a:pt x="16858" y="1420"/>
                  <a:pt x="16642" y="1368"/>
                </a:cubicBezTo>
                <a:lnTo>
                  <a:pt x="15395" y="1299"/>
                </a:lnTo>
                <a:cubicBezTo>
                  <a:pt x="15004" y="1299"/>
                  <a:pt x="12776" y="1384"/>
                  <a:pt x="12764" y="1485"/>
                </a:cubicBezTo>
                <a:lnTo>
                  <a:pt x="12764" y="1485"/>
                </a:lnTo>
                <a:cubicBezTo>
                  <a:pt x="12762" y="1454"/>
                  <a:pt x="12729" y="1443"/>
                  <a:pt x="12695" y="1443"/>
                </a:cubicBezTo>
                <a:cubicBezTo>
                  <a:pt x="12676" y="1443"/>
                  <a:pt x="12657" y="1447"/>
                  <a:pt x="12644" y="1453"/>
                </a:cubicBezTo>
                <a:cubicBezTo>
                  <a:pt x="12593" y="1453"/>
                  <a:pt x="12541" y="1487"/>
                  <a:pt x="12490" y="1487"/>
                </a:cubicBezTo>
                <a:lnTo>
                  <a:pt x="12712" y="1504"/>
                </a:lnTo>
                <a:cubicBezTo>
                  <a:pt x="12490" y="1624"/>
                  <a:pt x="12251" y="1692"/>
                  <a:pt x="11995" y="1727"/>
                </a:cubicBezTo>
                <a:cubicBezTo>
                  <a:pt x="11662" y="1688"/>
                  <a:pt x="11328" y="1671"/>
                  <a:pt x="10994" y="1671"/>
                </a:cubicBezTo>
                <a:cubicBezTo>
                  <a:pt x="9116" y="1671"/>
                  <a:pt x="7227" y="2216"/>
                  <a:pt x="5399" y="2564"/>
                </a:cubicBezTo>
                <a:cubicBezTo>
                  <a:pt x="5416" y="2581"/>
                  <a:pt x="5450" y="2581"/>
                  <a:pt x="5484" y="2614"/>
                </a:cubicBezTo>
                <a:lnTo>
                  <a:pt x="5484" y="2614"/>
                </a:lnTo>
                <a:cubicBezTo>
                  <a:pt x="5478" y="2610"/>
                  <a:pt x="5460" y="2608"/>
                  <a:pt x="5432" y="2608"/>
                </a:cubicBezTo>
                <a:cubicBezTo>
                  <a:pt x="5044" y="2608"/>
                  <a:pt x="2680" y="2978"/>
                  <a:pt x="2426" y="3025"/>
                </a:cubicBezTo>
                <a:cubicBezTo>
                  <a:pt x="1470" y="3196"/>
                  <a:pt x="752" y="3674"/>
                  <a:pt x="581" y="4700"/>
                </a:cubicBezTo>
                <a:lnTo>
                  <a:pt x="410" y="5332"/>
                </a:lnTo>
                <a:cubicBezTo>
                  <a:pt x="393" y="5998"/>
                  <a:pt x="376" y="6682"/>
                  <a:pt x="325" y="7348"/>
                </a:cubicBezTo>
                <a:cubicBezTo>
                  <a:pt x="342" y="7348"/>
                  <a:pt x="342" y="7280"/>
                  <a:pt x="359" y="7263"/>
                </a:cubicBezTo>
                <a:lnTo>
                  <a:pt x="359" y="7263"/>
                </a:lnTo>
                <a:cubicBezTo>
                  <a:pt x="359" y="7621"/>
                  <a:pt x="328" y="7980"/>
                  <a:pt x="266" y="8324"/>
                </a:cubicBezTo>
                <a:lnTo>
                  <a:pt x="266" y="8324"/>
                </a:lnTo>
                <a:cubicBezTo>
                  <a:pt x="261" y="8321"/>
                  <a:pt x="256" y="8319"/>
                  <a:pt x="251" y="8319"/>
                </a:cubicBezTo>
                <a:cubicBezTo>
                  <a:pt x="247" y="8319"/>
                  <a:pt x="243" y="8320"/>
                  <a:pt x="239" y="8322"/>
                </a:cubicBezTo>
                <a:cubicBezTo>
                  <a:pt x="205" y="8322"/>
                  <a:pt x="205" y="8373"/>
                  <a:pt x="205" y="8424"/>
                </a:cubicBezTo>
                <a:cubicBezTo>
                  <a:pt x="205" y="9176"/>
                  <a:pt x="205" y="9928"/>
                  <a:pt x="222" y="10680"/>
                </a:cubicBezTo>
                <a:lnTo>
                  <a:pt x="188" y="10560"/>
                </a:lnTo>
                <a:cubicBezTo>
                  <a:pt x="154" y="10953"/>
                  <a:pt x="154" y="11602"/>
                  <a:pt x="137" y="12030"/>
                </a:cubicBezTo>
                <a:cubicBezTo>
                  <a:pt x="164" y="12124"/>
                  <a:pt x="159" y="12293"/>
                  <a:pt x="181" y="12293"/>
                </a:cubicBezTo>
                <a:cubicBezTo>
                  <a:pt x="187" y="12293"/>
                  <a:pt x="194" y="12281"/>
                  <a:pt x="205" y="12252"/>
                </a:cubicBezTo>
                <a:lnTo>
                  <a:pt x="205" y="12252"/>
                </a:lnTo>
                <a:cubicBezTo>
                  <a:pt x="0" y="12850"/>
                  <a:pt x="171" y="13670"/>
                  <a:pt x="205" y="14302"/>
                </a:cubicBezTo>
                <a:cubicBezTo>
                  <a:pt x="238" y="15038"/>
                  <a:pt x="224" y="15790"/>
                  <a:pt x="222" y="16528"/>
                </a:cubicBezTo>
                <a:lnTo>
                  <a:pt x="222" y="16528"/>
                </a:lnTo>
                <a:cubicBezTo>
                  <a:pt x="229" y="16524"/>
                  <a:pt x="237" y="16522"/>
                  <a:pt x="245" y="16522"/>
                </a:cubicBezTo>
                <a:cubicBezTo>
                  <a:pt x="249" y="16522"/>
                  <a:pt x="252" y="16522"/>
                  <a:pt x="256" y="16523"/>
                </a:cubicBezTo>
                <a:cubicBezTo>
                  <a:pt x="308" y="16557"/>
                  <a:pt x="325" y="16626"/>
                  <a:pt x="342" y="16694"/>
                </a:cubicBezTo>
                <a:lnTo>
                  <a:pt x="462" y="19548"/>
                </a:lnTo>
                <a:lnTo>
                  <a:pt x="427" y="19155"/>
                </a:lnTo>
                <a:lnTo>
                  <a:pt x="427" y="19155"/>
                </a:lnTo>
                <a:cubicBezTo>
                  <a:pt x="309" y="20032"/>
                  <a:pt x="358" y="20926"/>
                  <a:pt x="557" y="21788"/>
                </a:cubicBezTo>
                <a:lnTo>
                  <a:pt x="557" y="21788"/>
                </a:lnTo>
                <a:cubicBezTo>
                  <a:pt x="542" y="21796"/>
                  <a:pt x="530" y="21825"/>
                  <a:pt x="530" y="21854"/>
                </a:cubicBezTo>
                <a:cubicBezTo>
                  <a:pt x="598" y="24520"/>
                  <a:pt x="837" y="27185"/>
                  <a:pt x="1196" y="29833"/>
                </a:cubicBezTo>
                <a:lnTo>
                  <a:pt x="3691" y="29560"/>
                </a:lnTo>
                <a:cubicBezTo>
                  <a:pt x="5519" y="29287"/>
                  <a:pt x="7364" y="28996"/>
                  <a:pt x="9227" y="28979"/>
                </a:cubicBezTo>
                <a:lnTo>
                  <a:pt x="10320" y="28979"/>
                </a:lnTo>
                <a:cubicBezTo>
                  <a:pt x="10730" y="28979"/>
                  <a:pt x="11123" y="28979"/>
                  <a:pt x="11516" y="28996"/>
                </a:cubicBezTo>
                <a:cubicBezTo>
                  <a:pt x="11928" y="29020"/>
                  <a:pt x="12337" y="29032"/>
                  <a:pt x="12746" y="29032"/>
                </a:cubicBezTo>
                <a:cubicBezTo>
                  <a:pt x="13491" y="29032"/>
                  <a:pt x="14235" y="28994"/>
                  <a:pt x="14985" y="28928"/>
                </a:cubicBezTo>
                <a:cubicBezTo>
                  <a:pt x="16078" y="28825"/>
                  <a:pt x="17155" y="28723"/>
                  <a:pt x="18248" y="28552"/>
                </a:cubicBezTo>
                <a:lnTo>
                  <a:pt x="20931" y="28091"/>
                </a:lnTo>
                <a:cubicBezTo>
                  <a:pt x="21751" y="27937"/>
                  <a:pt x="22571" y="27834"/>
                  <a:pt x="23408" y="27749"/>
                </a:cubicBezTo>
                <a:lnTo>
                  <a:pt x="23408" y="27749"/>
                </a:lnTo>
                <a:lnTo>
                  <a:pt x="23084" y="27834"/>
                </a:lnTo>
                <a:cubicBezTo>
                  <a:pt x="23491" y="27741"/>
                  <a:pt x="23907" y="27705"/>
                  <a:pt x="24324" y="27705"/>
                </a:cubicBezTo>
                <a:cubicBezTo>
                  <a:pt x="24974" y="27705"/>
                  <a:pt x="25627" y="27792"/>
                  <a:pt x="26262" y="27886"/>
                </a:cubicBezTo>
                <a:cubicBezTo>
                  <a:pt x="26911" y="27976"/>
                  <a:pt x="27855" y="28205"/>
                  <a:pt x="28639" y="28205"/>
                </a:cubicBezTo>
                <a:cubicBezTo>
                  <a:pt x="28887" y="28205"/>
                  <a:pt x="29119" y="28182"/>
                  <a:pt x="29320" y="28125"/>
                </a:cubicBezTo>
                <a:lnTo>
                  <a:pt x="29696" y="28005"/>
                </a:lnTo>
                <a:cubicBezTo>
                  <a:pt x="29781" y="28005"/>
                  <a:pt x="29867" y="28022"/>
                  <a:pt x="29764" y="28056"/>
                </a:cubicBezTo>
                <a:cubicBezTo>
                  <a:pt x="30174" y="28056"/>
                  <a:pt x="29781" y="28005"/>
                  <a:pt x="29969" y="27937"/>
                </a:cubicBezTo>
                <a:cubicBezTo>
                  <a:pt x="30022" y="27933"/>
                  <a:pt x="30067" y="27931"/>
                  <a:pt x="30103" y="27931"/>
                </a:cubicBezTo>
                <a:cubicBezTo>
                  <a:pt x="30220" y="27931"/>
                  <a:pt x="30245" y="27953"/>
                  <a:pt x="30140" y="28005"/>
                </a:cubicBezTo>
                <a:cubicBezTo>
                  <a:pt x="31302" y="27629"/>
                  <a:pt x="32498" y="27356"/>
                  <a:pt x="33660" y="26946"/>
                </a:cubicBezTo>
                <a:cubicBezTo>
                  <a:pt x="33711" y="26946"/>
                  <a:pt x="33626" y="26980"/>
                  <a:pt x="33626" y="26980"/>
                </a:cubicBezTo>
                <a:cubicBezTo>
                  <a:pt x="34428" y="26773"/>
                  <a:pt x="35298" y="26596"/>
                  <a:pt x="36148" y="26596"/>
                </a:cubicBezTo>
                <a:cubicBezTo>
                  <a:pt x="36421" y="26596"/>
                  <a:pt x="36692" y="26614"/>
                  <a:pt x="36958" y="26655"/>
                </a:cubicBezTo>
                <a:cubicBezTo>
                  <a:pt x="37042" y="26597"/>
                  <a:pt x="37201" y="26578"/>
                  <a:pt x="37380" y="26578"/>
                </a:cubicBezTo>
                <a:cubicBezTo>
                  <a:pt x="37670" y="26578"/>
                  <a:pt x="38012" y="26628"/>
                  <a:pt x="38171" y="26638"/>
                </a:cubicBezTo>
                <a:cubicBezTo>
                  <a:pt x="38735" y="26690"/>
                  <a:pt x="39486" y="26877"/>
                  <a:pt x="40136" y="26912"/>
                </a:cubicBezTo>
                <a:lnTo>
                  <a:pt x="41298" y="26997"/>
                </a:lnTo>
                <a:lnTo>
                  <a:pt x="41298" y="26997"/>
                </a:lnTo>
                <a:lnTo>
                  <a:pt x="41127" y="26963"/>
                </a:lnTo>
                <a:cubicBezTo>
                  <a:pt x="41167" y="26958"/>
                  <a:pt x="41206" y="26956"/>
                  <a:pt x="41245" y="26956"/>
                </a:cubicBezTo>
                <a:cubicBezTo>
                  <a:pt x="41596" y="26956"/>
                  <a:pt x="41923" y="27135"/>
                  <a:pt x="42250" y="27135"/>
                </a:cubicBezTo>
                <a:cubicBezTo>
                  <a:pt x="42263" y="27135"/>
                  <a:pt x="42276" y="27134"/>
                  <a:pt x="42289" y="27134"/>
                </a:cubicBezTo>
                <a:cubicBezTo>
                  <a:pt x="42477" y="27134"/>
                  <a:pt x="42664" y="27134"/>
                  <a:pt x="42852" y="27117"/>
                </a:cubicBezTo>
                <a:lnTo>
                  <a:pt x="43245" y="27117"/>
                </a:lnTo>
                <a:lnTo>
                  <a:pt x="43690" y="27100"/>
                </a:lnTo>
                <a:lnTo>
                  <a:pt x="43690" y="27100"/>
                </a:lnTo>
                <a:cubicBezTo>
                  <a:pt x="43608" y="27123"/>
                  <a:pt x="43519" y="27138"/>
                  <a:pt x="43432" y="27146"/>
                </a:cubicBezTo>
                <a:lnTo>
                  <a:pt x="43432" y="27146"/>
                </a:lnTo>
                <a:cubicBezTo>
                  <a:pt x="43471" y="27144"/>
                  <a:pt x="43504" y="27144"/>
                  <a:pt x="43532" y="27144"/>
                </a:cubicBezTo>
                <a:cubicBezTo>
                  <a:pt x="43661" y="27144"/>
                  <a:pt x="43693" y="27156"/>
                  <a:pt x="43741" y="27168"/>
                </a:cubicBezTo>
                <a:cubicBezTo>
                  <a:pt x="43758" y="27185"/>
                  <a:pt x="43775" y="27185"/>
                  <a:pt x="43792" y="27185"/>
                </a:cubicBezTo>
                <a:lnTo>
                  <a:pt x="43843" y="27185"/>
                </a:lnTo>
                <a:lnTo>
                  <a:pt x="43843" y="27168"/>
                </a:lnTo>
                <a:cubicBezTo>
                  <a:pt x="43843" y="27083"/>
                  <a:pt x="43826" y="26929"/>
                  <a:pt x="43775" y="26638"/>
                </a:cubicBezTo>
                <a:cubicBezTo>
                  <a:pt x="43775" y="26670"/>
                  <a:pt x="43771" y="26682"/>
                  <a:pt x="43766" y="26682"/>
                </a:cubicBezTo>
                <a:cubicBezTo>
                  <a:pt x="43746" y="26682"/>
                  <a:pt x="43703" y="26545"/>
                  <a:pt x="43690" y="26519"/>
                </a:cubicBezTo>
                <a:cubicBezTo>
                  <a:pt x="43690" y="26194"/>
                  <a:pt x="43673" y="26023"/>
                  <a:pt x="43638" y="25733"/>
                </a:cubicBezTo>
                <a:cubicBezTo>
                  <a:pt x="43621" y="25442"/>
                  <a:pt x="43570" y="25169"/>
                  <a:pt x="43536" y="24913"/>
                </a:cubicBezTo>
                <a:lnTo>
                  <a:pt x="43536" y="24913"/>
                </a:lnTo>
                <a:lnTo>
                  <a:pt x="43604" y="24998"/>
                </a:lnTo>
                <a:cubicBezTo>
                  <a:pt x="43416" y="24742"/>
                  <a:pt x="43468" y="23853"/>
                  <a:pt x="43416" y="23512"/>
                </a:cubicBezTo>
                <a:cubicBezTo>
                  <a:pt x="43348" y="23033"/>
                  <a:pt x="43280" y="22555"/>
                  <a:pt x="43211" y="22076"/>
                </a:cubicBezTo>
                <a:cubicBezTo>
                  <a:pt x="43211" y="22162"/>
                  <a:pt x="43194" y="22230"/>
                  <a:pt x="43177" y="22298"/>
                </a:cubicBezTo>
                <a:cubicBezTo>
                  <a:pt x="43075" y="22196"/>
                  <a:pt x="43057" y="22059"/>
                  <a:pt x="43126" y="21940"/>
                </a:cubicBezTo>
                <a:cubicBezTo>
                  <a:pt x="43023" y="21854"/>
                  <a:pt x="42989" y="21700"/>
                  <a:pt x="43057" y="21598"/>
                </a:cubicBezTo>
                <a:lnTo>
                  <a:pt x="43057" y="21598"/>
                </a:lnTo>
                <a:cubicBezTo>
                  <a:pt x="43105" y="21630"/>
                  <a:pt x="43138" y="21692"/>
                  <a:pt x="43142" y="21770"/>
                </a:cubicBezTo>
                <a:lnTo>
                  <a:pt x="43142" y="21770"/>
                </a:lnTo>
                <a:cubicBezTo>
                  <a:pt x="43106" y="20391"/>
                  <a:pt x="42766" y="19013"/>
                  <a:pt x="42545" y="17668"/>
                </a:cubicBezTo>
                <a:cubicBezTo>
                  <a:pt x="42258" y="15949"/>
                  <a:pt x="41988" y="14229"/>
                  <a:pt x="41669" y="12526"/>
                </a:cubicBezTo>
                <a:lnTo>
                  <a:pt x="41669" y="12526"/>
                </a:lnTo>
                <a:cubicBezTo>
                  <a:pt x="41668" y="12527"/>
                  <a:pt x="41667" y="12527"/>
                  <a:pt x="41666" y="12527"/>
                </a:cubicBezTo>
                <a:cubicBezTo>
                  <a:pt x="41663" y="12527"/>
                  <a:pt x="41660" y="12526"/>
                  <a:pt x="41656" y="12525"/>
                </a:cubicBezTo>
                <a:cubicBezTo>
                  <a:pt x="41588" y="12525"/>
                  <a:pt x="41571" y="12457"/>
                  <a:pt x="41571" y="12388"/>
                </a:cubicBezTo>
                <a:cubicBezTo>
                  <a:pt x="41349" y="9296"/>
                  <a:pt x="40853" y="6032"/>
                  <a:pt x="40409" y="2940"/>
                </a:cubicBezTo>
                <a:cubicBezTo>
                  <a:pt x="40358" y="2615"/>
                  <a:pt x="40307" y="2273"/>
                  <a:pt x="40272" y="1966"/>
                </a:cubicBezTo>
                <a:cubicBezTo>
                  <a:pt x="40238" y="1658"/>
                  <a:pt x="40221" y="1351"/>
                  <a:pt x="40187" y="1060"/>
                </a:cubicBezTo>
                <a:lnTo>
                  <a:pt x="40153" y="1129"/>
                </a:lnTo>
                <a:cubicBezTo>
                  <a:pt x="40119" y="1026"/>
                  <a:pt x="40084" y="906"/>
                  <a:pt x="40050" y="804"/>
                </a:cubicBezTo>
                <a:cubicBezTo>
                  <a:pt x="40033" y="684"/>
                  <a:pt x="39982" y="582"/>
                  <a:pt x="39914" y="479"/>
                </a:cubicBezTo>
                <a:lnTo>
                  <a:pt x="39914" y="479"/>
                </a:lnTo>
                <a:cubicBezTo>
                  <a:pt x="39927" y="533"/>
                  <a:pt x="40034" y="742"/>
                  <a:pt x="40015" y="742"/>
                </a:cubicBezTo>
                <a:cubicBezTo>
                  <a:pt x="40010" y="742"/>
                  <a:pt x="39995" y="726"/>
                  <a:pt x="39965" y="684"/>
                </a:cubicBezTo>
                <a:cubicBezTo>
                  <a:pt x="39879" y="513"/>
                  <a:pt x="39743" y="394"/>
                  <a:pt x="39572" y="291"/>
                </a:cubicBezTo>
                <a:cubicBezTo>
                  <a:pt x="39452" y="223"/>
                  <a:pt x="39316" y="172"/>
                  <a:pt x="39179" y="138"/>
                </a:cubicBezTo>
                <a:cubicBezTo>
                  <a:pt x="38923" y="35"/>
                  <a:pt x="38649" y="1"/>
                  <a:pt x="3835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0" name="Google Shape;850;p44"/>
          <p:cNvGrpSpPr/>
          <p:nvPr/>
        </p:nvGrpSpPr>
        <p:grpSpPr>
          <a:xfrm rot="-510657">
            <a:off x="6518736" y="501192"/>
            <a:ext cx="1456376" cy="1571997"/>
            <a:chOff x="5860698" y="467267"/>
            <a:chExt cx="1358169" cy="1465993"/>
          </a:xfrm>
        </p:grpSpPr>
        <p:sp>
          <p:nvSpPr>
            <p:cNvPr id="851" name="Google Shape;851;p44"/>
            <p:cNvSpPr/>
            <p:nvPr/>
          </p:nvSpPr>
          <p:spPr>
            <a:xfrm rot="5400000">
              <a:off x="5806786" y="521179"/>
              <a:ext cx="1465993" cy="1358169"/>
            </a:xfrm>
            <a:custGeom>
              <a:avLst/>
              <a:gdLst/>
              <a:ahLst/>
              <a:cxnLst/>
              <a:rect l="l" t="t" r="r" b="b"/>
              <a:pathLst>
                <a:path w="16968" h="15720" extrusionOk="0">
                  <a:moveTo>
                    <a:pt x="13021" y="0"/>
                  </a:moveTo>
                  <a:lnTo>
                    <a:pt x="1" y="11055"/>
                  </a:lnTo>
                  <a:lnTo>
                    <a:pt x="3948" y="15719"/>
                  </a:lnTo>
                  <a:lnTo>
                    <a:pt x="16967" y="4665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4"/>
            <p:cNvSpPr/>
            <p:nvPr/>
          </p:nvSpPr>
          <p:spPr>
            <a:xfrm rot="5400000">
              <a:off x="5859532" y="622739"/>
              <a:ext cx="1345468" cy="1111936"/>
            </a:xfrm>
            <a:custGeom>
              <a:avLst/>
              <a:gdLst/>
              <a:ahLst/>
              <a:cxnLst/>
              <a:rect l="l" t="t" r="r" b="b"/>
              <a:pathLst>
                <a:path w="15573" h="12870" extrusionOk="0">
                  <a:moveTo>
                    <a:pt x="12974" y="0"/>
                  </a:moveTo>
                  <a:cubicBezTo>
                    <a:pt x="12953" y="0"/>
                    <a:pt x="12931" y="9"/>
                    <a:pt x="12914" y="26"/>
                  </a:cubicBezTo>
                  <a:lnTo>
                    <a:pt x="12607" y="197"/>
                  </a:lnTo>
                  <a:cubicBezTo>
                    <a:pt x="12419" y="282"/>
                    <a:pt x="12248" y="402"/>
                    <a:pt x="12094" y="538"/>
                  </a:cubicBezTo>
                  <a:cubicBezTo>
                    <a:pt x="12026" y="607"/>
                    <a:pt x="11957" y="692"/>
                    <a:pt x="12026" y="812"/>
                  </a:cubicBezTo>
                  <a:cubicBezTo>
                    <a:pt x="12076" y="887"/>
                    <a:pt x="12153" y="934"/>
                    <a:pt x="12238" y="934"/>
                  </a:cubicBezTo>
                  <a:cubicBezTo>
                    <a:pt x="12269" y="934"/>
                    <a:pt x="12301" y="928"/>
                    <a:pt x="12333" y="914"/>
                  </a:cubicBezTo>
                  <a:cubicBezTo>
                    <a:pt x="12402" y="880"/>
                    <a:pt x="12470" y="846"/>
                    <a:pt x="12521" y="795"/>
                  </a:cubicBezTo>
                  <a:cubicBezTo>
                    <a:pt x="12743" y="590"/>
                    <a:pt x="12914" y="367"/>
                    <a:pt x="13051" y="128"/>
                  </a:cubicBezTo>
                  <a:cubicBezTo>
                    <a:pt x="13068" y="94"/>
                    <a:pt x="13068" y="43"/>
                    <a:pt x="13034" y="26"/>
                  </a:cubicBezTo>
                  <a:cubicBezTo>
                    <a:pt x="13017" y="9"/>
                    <a:pt x="12995" y="0"/>
                    <a:pt x="12974" y="0"/>
                  </a:cubicBezTo>
                  <a:close/>
                  <a:moveTo>
                    <a:pt x="10496" y="630"/>
                  </a:moveTo>
                  <a:cubicBezTo>
                    <a:pt x="10482" y="630"/>
                    <a:pt x="10468" y="634"/>
                    <a:pt x="10454" y="641"/>
                  </a:cubicBezTo>
                  <a:cubicBezTo>
                    <a:pt x="10198" y="726"/>
                    <a:pt x="9941" y="846"/>
                    <a:pt x="9702" y="1017"/>
                  </a:cubicBezTo>
                  <a:cubicBezTo>
                    <a:pt x="9548" y="1153"/>
                    <a:pt x="9497" y="1358"/>
                    <a:pt x="9582" y="1478"/>
                  </a:cubicBezTo>
                  <a:cubicBezTo>
                    <a:pt x="9622" y="1518"/>
                    <a:pt x="9674" y="1539"/>
                    <a:pt x="9736" y="1539"/>
                  </a:cubicBezTo>
                  <a:cubicBezTo>
                    <a:pt x="9835" y="1539"/>
                    <a:pt x="9959" y="1484"/>
                    <a:pt x="10095" y="1358"/>
                  </a:cubicBezTo>
                  <a:cubicBezTo>
                    <a:pt x="10266" y="1171"/>
                    <a:pt x="10403" y="966"/>
                    <a:pt x="10539" y="743"/>
                  </a:cubicBezTo>
                  <a:cubicBezTo>
                    <a:pt x="10573" y="726"/>
                    <a:pt x="10591" y="692"/>
                    <a:pt x="10573" y="658"/>
                  </a:cubicBezTo>
                  <a:lnTo>
                    <a:pt x="10556" y="658"/>
                  </a:lnTo>
                  <a:cubicBezTo>
                    <a:pt x="10536" y="638"/>
                    <a:pt x="10516" y="630"/>
                    <a:pt x="10496" y="630"/>
                  </a:cubicBezTo>
                  <a:close/>
                  <a:moveTo>
                    <a:pt x="13694" y="1501"/>
                  </a:moveTo>
                  <a:cubicBezTo>
                    <a:pt x="13674" y="1501"/>
                    <a:pt x="13653" y="1505"/>
                    <a:pt x="13632" y="1512"/>
                  </a:cubicBezTo>
                  <a:cubicBezTo>
                    <a:pt x="13427" y="1581"/>
                    <a:pt x="13222" y="1649"/>
                    <a:pt x="13034" y="1751"/>
                  </a:cubicBezTo>
                  <a:cubicBezTo>
                    <a:pt x="12914" y="1786"/>
                    <a:pt x="12829" y="1871"/>
                    <a:pt x="12760" y="1957"/>
                  </a:cubicBezTo>
                  <a:cubicBezTo>
                    <a:pt x="12692" y="2059"/>
                    <a:pt x="12675" y="2213"/>
                    <a:pt x="12743" y="2332"/>
                  </a:cubicBezTo>
                  <a:lnTo>
                    <a:pt x="12760" y="2332"/>
                  </a:lnTo>
                  <a:cubicBezTo>
                    <a:pt x="12810" y="2382"/>
                    <a:pt x="12877" y="2409"/>
                    <a:pt x="12948" y="2409"/>
                  </a:cubicBezTo>
                  <a:cubicBezTo>
                    <a:pt x="12999" y="2409"/>
                    <a:pt x="13052" y="2395"/>
                    <a:pt x="13102" y="2367"/>
                  </a:cubicBezTo>
                  <a:cubicBezTo>
                    <a:pt x="13171" y="2332"/>
                    <a:pt x="13222" y="2298"/>
                    <a:pt x="13290" y="2264"/>
                  </a:cubicBezTo>
                  <a:cubicBezTo>
                    <a:pt x="13478" y="2093"/>
                    <a:pt x="13632" y="1888"/>
                    <a:pt x="13751" y="1649"/>
                  </a:cubicBezTo>
                  <a:cubicBezTo>
                    <a:pt x="13769" y="1615"/>
                    <a:pt x="13803" y="1581"/>
                    <a:pt x="13769" y="1529"/>
                  </a:cubicBezTo>
                  <a:cubicBezTo>
                    <a:pt x="13749" y="1509"/>
                    <a:pt x="13723" y="1501"/>
                    <a:pt x="13694" y="1501"/>
                  </a:cubicBezTo>
                  <a:close/>
                  <a:moveTo>
                    <a:pt x="12180" y="1683"/>
                  </a:moveTo>
                  <a:lnTo>
                    <a:pt x="12180" y="1717"/>
                  </a:lnTo>
                  <a:cubicBezTo>
                    <a:pt x="12162" y="1700"/>
                    <a:pt x="12145" y="1692"/>
                    <a:pt x="12128" y="1692"/>
                  </a:cubicBezTo>
                  <a:cubicBezTo>
                    <a:pt x="12111" y="1692"/>
                    <a:pt x="12094" y="1700"/>
                    <a:pt x="12077" y="1717"/>
                  </a:cubicBezTo>
                  <a:lnTo>
                    <a:pt x="11513" y="1939"/>
                  </a:lnTo>
                  <a:cubicBezTo>
                    <a:pt x="11376" y="1991"/>
                    <a:pt x="11240" y="2076"/>
                    <a:pt x="11120" y="2179"/>
                  </a:cubicBezTo>
                  <a:cubicBezTo>
                    <a:pt x="11001" y="2281"/>
                    <a:pt x="10949" y="2469"/>
                    <a:pt x="11018" y="2606"/>
                  </a:cubicBezTo>
                  <a:cubicBezTo>
                    <a:pt x="11080" y="2689"/>
                    <a:pt x="11154" y="2734"/>
                    <a:pt x="11245" y="2734"/>
                  </a:cubicBezTo>
                  <a:cubicBezTo>
                    <a:pt x="11305" y="2734"/>
                    <a:pt x="11371" y="2715"/>
                    <a:pt x="11445" y="2674"/>
                  </a:cubicBezTo>
                  <a:cubicBezTo>
                    <a:pt x="11513" y="2640"/>
                    <a:pt x="11582" y="2589"/>
                    <a:pt x="11616" y="2572"/>
                  </a:cubicBezTo>
                  <a:cubicBezTo>
                    <a:pt x="11838" y="2349"/>
                    <a:pt x="12026" y="2093"/>
                    <a:pt x="12180" y="1837"/>
                  </a:cubicBezTo>
                  <a:cubicBezTo>
                    <a:pt x="12214" y="1786"/>
                    <a:pt x="12214" y="1734"/>
                    <a:pt x="12180" y="1683"/>
                  </a:cubicBezTo>
                  <a:close/>
                  <a:moveTo>
                    <a:pt x="15470" y="1970"/>
                  </a:moveTo>
                  <a:cubicBezTo>
                    <a:pt x="15461" y="1970"/>
                    <a:pt x="15452" y="1971"/>
                    <a:pt x="15443" y="1974"/>
                  </a:cubicBezTo>
                  <a:cubicBezTo>
                    <a:pt x="15153" y="2076"/>
                    <a:pt x="14879" y="2196"/>
                    <a:pt x="14640" y="2367"/>
                  </a:cubicBezTo>
                  <a:cubicBezTo>
                    <a:pt x="14606" y="2401"/>
                    <a:pt x="14572" y="2435"/>
                    <a:pt x="14555" y="2469"/>
                  </a:cubicBezTo>
                  <a:cubicBezTo>
                    <a:pt x="14469" y="2555"/>
                    <a:pt x="14452" y="2708"/>
                    <a:pt x="14520" y="2811"/>
                  </a:cubicBezTo>
                  <a:cubicBezTo>
                    <a:pt x="14580" y="2861"/>
                    <a:pt x="14657" y="2887"/>
                    <a:pt x="14735" y="2887"/>
                  </a:cubicBezTo>
                  <a:cubicBezTo>
                    <a:pt x="14790" y="2887"/>
                    <a:pt x="14846" y="2874"/>
                    <a:pt x="14896" y="2845"/>
                  </a:cubicBezTo>
                  <a:cubicBezTo>
                    <a:pt x="15204" y="2674"/>
                    <a:pt x="15358" y="2349"/>
                    <a:pt x="15528" y="2076"/>
                  </a:cubicBezTo>
                  <a:cubicBezTo>
                    <a:pt x="15573" y="2017"/>
                    <a:pt x="15527" y="1970"/>
                    <a:pt x="15470" y="1970"/>
                  </a:cubicBezTo>
                  <a:close/>
                  <a:moveTo>
                    <a:pt x="9980" y="2270"/>
                  </a:moveTo>
                  <a:cubicBezTo>
                    <a:pt x="9964" y="2270"/>
                    <a:pt x="9945" y="2274"/>
                    <a:pt x="9924" y="2281"/>
                  </a:cubicBezTo>
                  <a:cubicBezTo>
                    <a:pt x="9668" y="2384"/>
                    <a:pt x="9412" y="2520"/>
                    <a:pt x="9189" y="2674"/>
                  </a:cubicBezTo>
                  <a:lnTo>
                    <a:pt x="9104" y="2742"/>
                  </a:lnTo>
                  <a:cubicBezTo>
                    <a:pt x="8984" y="2845"/>
                    <a:pt x="8950" y="2999"/>
                    <a:pt x="9001" y="3135"/>
                  </a:cubicBezTo>
                  <a:cubicBezTo>
                    <a:pt x="9051" y="3205"/>
                    <a:pt x="9124" y="3240"/>
                    <a:pt x="9211" y="3240"/>
                  </a:cubicBezTo>
                  <a:cubicBezTo>
                    <a:pt x="9272" y="3240"/>
                    <a:pt x="9340" y="3222"/>
                    <a:pt x="9412" y="3187"/>
                  </a:cubicBezTo>
                  <a:cubicBezTo>
                    <a:pt x="9514" y="3118"/>
                    <a:pt x="9617" y="3033"/>
                    <a:pt x="9702" y="2930"/>
                  </a:cubicBezTo>
                  <a:cubicBezTo>
                    <a:pt x="9822" y="2794"/>
                    <a:pt x="9941" y="2623"/>
                    <a:pt x="10044" y="2452"/>
                  </a:cubicBezTo>
                  <a:cubicBezTo>
                    <a:pt x="10078" y="2418"/>
                    <a:pt x="10078" y="2349"/>
                    <a:pt x="10044" y="2298"/>
                  </a:cubicBezTo>
                  <a:cubicBezTo>
                    <a:pt x="10024" y="2278"/>
                    <a:pt x="10004" y="2270"/>
                    <a:pt x="9980" y="2270"/>
                  </a:cubicBezTo>
                  <a:close/>
                  <a:moveTo>
                    <a:pt x="8490" y="3280"/>
                  </a:moveTo>
                  <a:cubicBezTo>
                    <a:pt x="8479" y="3280"/>
                    <a:pt x="8467" y="3283"/>
                    <a:pt x="8455" y="3289"/>
                  </a:cubicBezTo>
                  <a:cubicBezTo>
                    <a:pt x="8267" y="3323"/>
                    <a:pt x="8079" y="3392"/>
                    <a:pt x="7925" y="3477"/>
                  </a:cubicBezTo>
                  <a:cubicBezTo>
                    <a:pt x="7771" y="3546"/>
                    <a:pt x="7720" y="3699"/>
                    <a:pt x="7771" y="3853"/>
                  </a:cubicBezTo>
                  <a:cubicBezTo>
                    <a:pt x="7824" y="3941"/>
                    <a:pt x="7890" y="3988"/>
                    <a:pt x="7969" y="3988"/>
                  </a:cubicBezTo>
                  <a:cubicBezTo>
                    <a:pt x="8045" y="3988"/>
                    <a:pt x="8133" y="3945"/>
                    <a:pt x="8233" y="3853"/>
                  </a:cubicBezTo>
                  <a:cubicBezTo>
                    <a:pt x="8369" y="3716"/>
                    <a:pt x="8472" y="3563"/>
                    <a:pt x="8540" y="3392"/>
                  </a:cubicBezTo>
                  <a:cubicBezTo>
                    <a:pt x="8568" y="3336"/>
                    <a:pt x="8539" y="3280"/>
                    <a:pt x="8490" y="3280"/>
                  </a:cubicBezTo>
                  <a:close/>
                  <a:moveTo>
                    <a:pt x="12625" y="3575"/>
                  </a:moveTo>
                  <a:cubicBezTo>
                    <a:pt x="12613" y="3575"/>
                    <a:pt x="12601" y="3577"/>
                    <a:pt x="12590" y="3580"/>
                  </a:cubicBezTo>
                  <a:lnTo>
                    <a:pt x="12607" y="3580"/>
                  </a:lnTo>
                  <a:cubicBezTo>
                    <a:pt x="12367" y="3631"/>
                    <a:pt x="12145" y="3733"/>
                    <a:pt x="11940" y="3853"/>
                  </a:cubicBezTo>
                  <a:lnTo>
                    <a:pt x="11872" y="3921"/>
                  </a:lnTo>
                  <a:cubicBezTo>
                    <a:pt x="11752" y="4007"/>
                    <a:pt x="11718" y="4195"/>
                    <a:pt x="11804" y="4331"/>
                  </a:cubicBezTo>
                  <a:cubicBezTo>
                    <a:pt x="11849" y="4396"/>
                    <a:pt x="11900" y="4430"/>
                    <a:pt x="11966" y="4430"/>
                  </a:cubicBezTo>
                  <a:cubicBezTo>
                    <a:pt x="12023" y="4430"/>
                    <a:pt x="12092" y="4404"/>
                    <a:pt x="12180" y="4349"/>
                  </a:cubicBezTo>
                  <a:cubicBezTo>
                    <a:pt x="12419" y="4178"/>
                    <a:pt x="12607" y="3956"/>
                    <a:pt x="12709" y="3682"/>
                  </a:cubicBezTo>
                  <a:cubicBezTo>
                    <a:pt x="12738" y="3611"/>
                    <a:pt x="12683" y="3575"/>
                    <a:pt x="12625" y="3575"/>
                  </a:cubicBezTo>
                  <a:close/>
                  <a:moveTo>
                    <a:pt x="14105" y="3667"/>
                  </a:moveTo>
                  <a:cubicBezTo>
                    <a:pt x="14085" y="3667"/>
                    <a:pt x="14061" y="3681"/>
                    <a:pt x="14042" y="3699"/>
                  </a:cubicBezTo>
                  <a:cubicBezTo>
                    <a:pt x="13905" y="3768"/>
                    <a:pt x="13769" y="3819"/>
                    <a:pt x="13632" y="3904"/>
                  </a:cubicBezTo>
                  <a:cubicBezTo>
                    <a:pt x="13444" y="3990"/>
                    <a:pt x="13273" y="4109"/>
                    <a:pt x="13136" y="4263"/>
                  </a:cubicBezTo>
                  <a:cubicBezTo>
                    <a:pt x="13051" y="4366"/>
                    <a:pt x="13017" y="4502"/>
                    <a:pt x="13085" y="4605"/>
                  </a:cubicBezTo>
                  <a:cubicBezTo>
                    <a:pt x="13120" y="4676"/>
                    <a:pt x="13188" y="4714"/>
                    <a:pt x="13261" y="4714"/>
                  </a:cubicBezTo>
                  <a:cubicBezTo>
                    <a:pt x="13293" y="4714"/>
                    <a:pt x="13327" y="4706"/>
                    <a:pt x="13358" y="4690"/>
                  </a:cubicBezTo>
                  <a:cubicBezTo>
                    <a:pt x="13444" y="4656"/>
                    <a:pt x="13512" y="4622"/>
                    <a:pt x="13581" y="4554"/>
                  </a:cubicBezTo>
                  <a:cubicBezTo>
                    <a:pt x="13820" y="4331"/>
                    <a:pt x="13939" y="4041"/>
                    <a:pt x="14144" y="3802"/>
                  </a:cubicBezTo>
                  <a:cubicBezTo>
                    <a:pt x="14179" y="3768"/>
                    <a:pt x="14179" y="3716"/>
                    <a:pt x="14144" y="3699"/>
                  </a:cubicBezTo>
                  <a:cubicBezTo>
                    <a:pt x="14137" y="3676"/>
                    <a:pt x="14122" y="3667"/>
                    <a:pt x="14105" y="3667"/>
                  </a:cubicBezTo>
                  <a:close/>
                  <a:moveTo>
                    <a:pt x="6582" y="3954"/>
                  </a:moveTo>
                  <a:cubicBezTo>
                    <a:pt x="6563" y="3954"/>
                    <a:pt x="6544" y="3960"/>
                    <a:pt x="6524" y="3973"/>
                  </a:cubicBezTo>
                  <a:cubicBezTo>
                    <a:pt x="6268" y="4007"/>
                    <a:pt x="6028" y="4144"/>
                    <a:pt x="5823" y="4331"/>
                  </a:cubicBezTo>
                  <a:cubicBezTo>
                    <a:pt x="5687" y="4468"/>
                    <a:pt x="5653" y="4639"/>
                    <a:pt x="5755" y="4742"/>
                  </a:cubicBezTo>
                  <a:cubicBezTo>
                    <a:pt x="5794" y="4794"/>
                    <a:pt x="5853" y="4816"/>
                    <a:pt x="5910" y="4816"/>
                  </a:cubicBezTo>
                  <a:cubicBezTo>
                    <a:pt x="5927" y="4816"/>
                    <a:pt x="5944" y="4814"/>
                    <a:pt x="5960" y="4810"/>
                  </a:cubicBezTo>
                  <a:cubicBezTo>
                    <a:pt x="6063" y="4776"/>
                    <a:pt x="6148" y="4724"/>
                    <a:pt x="6216" y="4656"/>
                  </a:cubicBezTo>
                  <a:cubicBezTo>
                    <a:pt x="6370" y="4485"/>
                    <a:pt x="6507" y="4297"/>
                    <a:pt x="6627" y="4126"/>
                  </a:cubicBezTo>
                  <a:cubicBezTo>
                    <a:pt x="6661" y="4075"/>
                    <a:pt x="6695" y="4041"/>
                    <a:pt x="6661" y="3990"/>
                  </a:cubicBezTo>
                  <a:cubicBezTo>
                    <a:pt x="6640" y="3969"/>
                    <a:pt x="6612" y="3954"/>
                    <a:pt x="6582" y="3954"/>
                  </a:cubicBezTo>
                  <a:close/>
                  <a:moveTo>
                    <a:pt x="11043" y="3793"/>
                  </a:moveTo>
                  <a:cubicBezTo>
                    <a:pt x="11022" y="3793"/>
                    <a:pt x="11001" y="3802"/>
                    <a:pt x="10983" y="3819"/>
                  </a:cubicBezTo>
                  <a:cubicBezTo>
                    <a:pt x="10796" y="3904"/>
                    <a:pt x="10608" y="3973"/>
                    <a:pt x="10437" y="4058"/>
                  </a:cubicBezTo>
                  <a:cubicBezTo>
                    <a:pt x="10266" y="4126"/>
                    <a:pt x="10129" y="4229"/>
                    <a:pt x="10027" y="4349"/>
                  </a:cubicBezTo>
                  <a:cubicBezTo>
                    <a:pt x="9924" y="4451"/>
                    <a:pt x="9907" y="4605"/>
                    <a:pt x="9958" y="4724"/>
                  </a:cubicBezTo>
                  <a:cubicBezTo>
                    <a:pt x="10022" y="4801"/>
                    <a:pt x="10106" y="4840"/>
                    <a:pt x="10194" y="4840"/>
                  </a:cubicBezTo>
                  <a:cubicBezTo>
                    <a:pt x="10223" y="4840"/>
                    <a:pt x="10253" y="4836"/>
                    <a:pt x="10283" y="4827"/>
                  </a:cubicBezTo>
                  <a:cubicBezTo>
                    <a:pt x="10403" y="4793"/>
                    <a:pt x="10488" y="4742"/>
                    <a:pt x="10573" y="4656"/>
                  </a:cubicBezTo>
                  <a:cubicBezTo>
                    <a:pt x="10778" y="4434"/>
                    <a:pt x="10966" y="4178"/>
                    <a:pt x="11103" y="3921"/>
                  </a:cubicBezTo>
                  <a:cubicBezTo>
                    <a:pt x="11137" y="3887"/>
                    <a:pt x="11137" y="3836"/>
                    <a:pt x="11103" y="3819"/>
                  </a:cubicBezTo>
                  <a:cubicBezTo>
                    <a:pt x="11086" y="3802"/>
                    <a:pt x="11065" y="3793"/>
                    <a:pt x="11043" y="3793"/>
                  </a:cubicBezTo>
                  <a:close/>
                  <a:moveTo>
                    <a:pt x="9068" y="4164"/>
                  </a:moveTo>
                  <a:cubicBezTo>
                    <a:pt x="9029" y="4164"/>
                    <a:pt x="8989" y="4185"/>
                    <a:pt x="8950" y="4195"/>
                  </a:cubicBezTo>
                  <a:cubicBezTo>
                    <a:pt x="8831" y="4229"/>
                    <a:pt x="8711" y="4263"/>
                    <a:pt x="8609" y="4314"/>
                  </a:cubicBezTo>
                  <a:cubicBezTo>
                    <a:pt x="8455" y="4383"/>
                    <a:pt x="8318" y="4468"/>
                    <a:pt x="8216" y="4571"/>
                  </a:cubicBezTo>
                  <a:cubicBezTo>
                    <a:pt x="8096" y="4656"/>
                    <a:pt x="8062" y="4827"/>
                    <a:pt x="8130" y="4964"/>
                  </a:cubicBezTo>
                  <a:cubicBezTo>
                    <a:pt x="8185" y="5030"/>
                    <a:pt x="8269" y="5068"/>
                    <a:pt x="8353" y="5068"/>
                  </a:cubicBezTo>
                  <a:cubicBezTo>
                    <a:pt x="8400" y="5068"/>
                    <a:pt x="8447" y="5056"/>
                    <a:pt x="8489" y="5032"/>
                  </a:cubicBezTo>
                  <a:cubicBezTo>
                    <a:pt x="8557" y="5015"/>
                    <a:pt x="8609" y="4981"/>
                    <a:pt x="8660" y="4929"/>
                  </a:cubicBezTo>
                  <a:cubicBezTo>
                    <a:pt x="8831" y="4776"/>
                    <a:pt x="8967" y="4588"/>
                    <a:pt x="9087" y="4400"/>
                  </a:cubicBezTo>
                  <a:cubicBezTo>
                    <a:pt x="9138" y="4349"/>
                    <a:pt x="9207" y="4297"/>
                    <a:pt x="9138" y="4212"/>
                  </a:cubicBezTo>
                  <a:lnTo>
                    <a:pt x="9155" y="4212"/>
                  </a:lnTo>
                  <a:cubicBezTo>
                    <a:pt x="9126" y="4175"/>
                    <a:pt x="9097" y="4164"/>
                    <a:pt x="9068" y="4164"/>
                  </a:cubicBezTo>
                  <a:close/>
                  <a:moveTo>
                    <a:pt x="6870" y="5381"/>
                  </a:moveTo>
                  <a:cubicBezTo>
                    <a:pt x="6843" y="5381"/>
                    <a:pt x="6811" y="5398"/>
                    <a:pt x="6780" y="5408"/>
                  </a:cubicBezTo>
                  <a:lnTo>
                    <a:pt x="6490" y="5510"/>
                  </a:lnTo>
                  <a:cubicBezTo>
                    <a:pt x="6319" y="5579"/>
                    <a:pt x="6148" y="5681"/>
                    <a:pt x="6011" y="5801"/>
                  </a:cubicBezTo>
                  <a:cubicBezTo>
                    <a:pt x="5892" y="5920"/>
                    <a:pt x="5875" y="6108"/>
                    <a:pt x="5977" y="6245"/>
                  </a:cubicBezTo>
                  <a:cubicBezTo>
                    <a:pt x="6019" y="6294"/>
                    <a:pt x="6075" y="6317"/>
                    <a:pt x="6139" y="6317"/>
                  </a:cubicBezTo>
                  <a:cubicBezTo>
                    <a:pt x="6233" y="6317"/>
                    <a:pt x="6344" y="6268"/>
                    <a:pt x="6456" y="6177"/>
                  </a:cubicBezTo>
                  <a:cubicBezTo>
                    <a:pt x="6609" y="5989"/>
                    <a:pt x="6763" y="5784"/>
                    <a:pt x="6917" y="5562"/>
                  </a:cubicBezTo>
                  <a:cubicBezTo>
                    <a:pt x="6951" y="5510"/>
                    <a:pt x="6951" y="5442"/>
                    <a:pt x="6917" y="5408"/>
                  </a:cubicBezTo>
                  <a:cubicBezTo>
                    <a:pt x="6904" y="5388"/>
                    <a:pt x="6888" y="5381"/>
                    <a:pt x="6870" y="5381"/>
                  </a:cubicBezTo>
                  <a:close/>
                  <a:moveTo>
                    <a:pt x="11142" y="5704"/>
                  </a:moveTo>
                  <a:cubicBezTo>
                    <a:pt x="11126" y="5704"/>
                    <a:pt x="11107" y="5708"/>
                    <a:pt x="11086" y="5715"/>
                  </a:cubicBezTo>
                  <a:cubicBezTo>
                    <a:pt x="10898" y="5767"/>
                    <a:pt x="10710" y="5835"/>
                    <a:pt x="10539" y="5920"/>
                  </a:cubicBezTo>
                  <a:cubicBezTo>
                    <a:pt x="10351" y="5989"/>
                    <a:pt x="10232" y="6143"/>
                    <a:pt x="10198" y="6331"/>
                  </a:cubicBezTo>
                  <a:cubicBezTo>
                    <a:pt x="10180" y="6433"/>
                    <a:pt x="10266" y="6536"/>
                    <a:pt x="10368" y="6536"/>
                  </a:cubicBezTo>
                  <a:cubicBezTo>
                    <a:pt x="10505" y="6536"/>
                    <a:pt x="10659" y="6484"/>
                    <a:pt x="10761" y="6399"/>
                  </a:cubicBezTo>
                  <a:cubicBezTo>
                    <a:pt x="10915" y="6211"/>
                    <a:pt x="11052" y="6023"/>
                    <a:pt x="11189" y="5835"/>
                  </a:cubicBezTo>
                  <a:cubicBezTo>
                    <a:pt x="11223" y="5801"/>
                    <a:pt x="11223" y="5750"/>
                    <a:pt x="11206" y="5715"/>
                  </a:cubicBezTo>
                  <a:lnTo>
                    <a:pt x="11206" y="5715"/>
                  </a:lnTo>
                  <a:lnTo>
                    <a:pt x="11206" y="5733"/>
                  </a:lnTo>
                  <a:cubicBezTo>
                    <a:pt x="11186" y="5713"/>
                    <a:pt x="11166" y="5704"/>
                    <a:pt x="11142" y="5704"/>
                  </a:cubicBezTo>
                  <a:close/>
                  <a:moveTo>
                    <a:pt x="4494" y="5623"/>
                  </a:moveTo>
                  <a:cubicBezTo>
                    <a:pt x="4483" y="5623"/>
                    <a:pt x="4470" y="5625"/>
                    <a:pt x="4457" y="5630"/>
                  </a:cubicBezTo>
                  <a:cubicBezTo>
                    <a:pt x="4149" y="5715"/>
                    <a:pt x="3859" y="5886"/>
                    <a:pt x="3602" y="6091"/>
                  </a:cubicBezTo>
                  <a:cubicBezTo>
                    <a:pt x="3500" y="6194"/>
                    <a:pt x="3483" y="6365"/>
                    <a:pt x="3551" y="6501"/>
                  </a:cubicBezTo>
                  <a:cubicBezTo>
                    <a:pt x="3607" y="6548"/>
                    <a:pt x="3679" y="6575"/>
                    <a:pt x="3749" y="6575"/>
                  </a:cubicBezTo>
                  <a:cubicBezTo>
                    <a:pt x="3807" y="6575"/>
                    <a:pt x="3864" y="6557"/>
                    <a:pt x="3910" y="6519"/>
                  </a:cubicBezTo>
                  <a:lnTo>
                    <a:pt x="4064" y="6433"/>
                  </a:lnTo>
                  <a:cubicBezTo>
                    <a:pt x="4234" y="6228"/>
                    <a:pt x="4405" y="6023"/>
                    <a:pt x="4559" y="5784"/>
                  </a:cubicBezTo>
                  <a:cubicBezTo>
                    <a:pt x="4593" y="5767"/>
                    <a:pt x="4610" y="5715"/>
                    <a:pt x="4593" y="5664"/>
                  </a:cubicBezTo>
                  <a:lnTo>
                    <a:pt x="4576" y="5664"/>
                  </a:lnTo>
                  <a:cubicBezTo>
                    <a:pt x="4551" y="5639"/>
                    <a:pt x="4526" y="5623"/>
                    <a:pt x="4494" y="5623"/>
                  </a:cubicBezTo>
                  <a:close/>
                  <a:moveTo>
                    <a:pt x="8932" y="6597"/>
                  </a:moveTo>
                  <a:cubicBezTo>
                    <a:pt x="8920" y="6597"/>
                    <a:pt x="8909" y="6599"/>
                    <a:pt x="8899" y="6604"/>
                  </a:cubicBezTo>
                  <a:cubicBezTo>
                    <a:pt x="8660" y="6689"/>
                    <a:pt x="8421" y="6809"/>
                    <a:pt x="8198" y="6946"/>
                  </a:cubicBezTo>
                  <a:cubicBezTo>
                    <a:pt x="8130" y="7014"/>
                    <a:pt x="8062" y="7082"/>
                    <a:pt x="8010" y="7168"/>
                  </a:cubicBezTo>
                  <a:cubicBezTo>
                    <a:pt x="7959" y="7270"/>
                    <a:pt x="7993" y="7407"/>
                    <a:pt x="8079" y="7475"/>
                  </a:cubicBezTo>
                  <a:cubicBezTo>
                    <a:pt x="8122" y="7510"/>
                    <a:pt x="8173" y="7527"/>
                    <a:pt x="8224" y="7527"/>
                  </a:cubicBezTo>
                  <a:cubicBezTo>
                    <a:pt x="8275" y="7527"/>
                    <a:pt x="8327" y="7510"/>
                    <a:pt x="8369" y="7475"/>
                  </a:cubicBezTo>
                  <a:cubicBezTo>
                    <a:pt x="8626" y="7287"/>
                    <a:pt x="8848" y="7031"/>
                    <a:pt x="9019" y="6758"/>
                  </a:cubicBezTo>
                  <a:cubicBezTo>
                    <a:pt x="9036" y="6706"/>
                    <a:pt x="9036" y="6655"/>
                    <a:pt x="9001" y="6621"/>
                  </a:cubicBezTo>
                  <a:cubicBezTo>
                    <a:pt x="8989" y="6609"/>
                    <a:pt x="8960" y="6597"/>
                    <a:pt x="8932" y="6597"/>
                  </a:cubicBezTo>
                  <a:close/>
                  <a:moveTo>
                    <a:pt x="4241" y="7165"/>
                  </a:moveTo>
                  <a:cubicBezTo>
                    <a:pt x="4220" y="7165"/>
                    <a:pt x="4196" y="7175"/>
                    <a:pt x="4166" y="7185"/>
                  </a:cubicBezTo>
                  <a:cubicBezTo>
                    <a:pt x="4046" y="7236"/>
                    <a:pt x="3910" y="7270"/>
                    <a:pt x="3790" y="7339"/>
                  </a:cubicBezTo>
                  <a:cubicBezTo>
                    <a:pt x="3636" y="7390"/>
                    <a:pt x="3483" y="7475"/>
                    <a:pt x="3363" y="7595"/>
                  </a:cubicBezTo>
                  <a:cubicBezTo>
                    <a:pt x="3261" y="7680"/>
                    <a:pt x="3226" y="7851"/>
                    <a:pt x="3295" y="7971"/>
                  </a:cubicBezTo>
                  <a:cubicBezTo>
                    <a:pt x="3342" y="8054"/>
                    <a:pt x="3431" y="8104"/>
                    <a:pt x="3521" y="8104"/>
                  </a:cubicBezTo>
                  <a:cubicBezTo>
                    <a:pt x="3560" y="8104"/>
                    <a:pt x="3600" y="8094"/>
                    <a:pt x="3636" y="8073"/>
                  </a:cubicBezTo>
                  <a:cubicBezTo>
                    <a:pt x="3705" y="8039"/>
                    <a:pt x="3773" y="8005"/>
                    <a:pt x="3824" y="7954"/>
                  </a:cubicBezTo>
                  <a:cubicBezTo>
                    <a:pt x="4012" y="7766"/>
                    <a:pt x="4166" y="7544"/>
                    <a:pt x="4286" y="7304"/>
                  </a:cubicBezTo>
                  <a:cubicBezTo>
                    <a:pt x="4303" y="7270"/>
                    <a:pt x="4320" y="7219"/>
                    <a:pt x="4286" y="7185"/>
                  </a:cubicBezTo>
                  <a:cubicBezTo>
                    <a:pt x="4271" y="7170"/>
                    <a:pt x="4257" y="7165"/>
                    <a:pt x="4241" y="7165"/>
                  </a:cubicBezTo>
                  <a:close/>
                  <a:moveTo>
                    <a:pt x="10564" y="7251"/>
                  </a:moveTo>
                  <a:cubicBezTo>
                    <a:pt x="10545" y="7251"/>
                    <a:pt x="10525" y="7260"/>
                    <a:pt x="10505" y="7270"/>
                  </a:cubicBezTo>
                  <a:lnTo>
                    <a:pt x="10163" y="7407"/>
                  </a:lnTo>
                  <a:cubicBezTo>
                    <a:pt x="9975" y="7475"/>
                    <a:pt x="9805" y="7561"/>
                    <a:pt x="9634" y="7680"/>
                  </a:cubicBezTo>
                  <a:lnTo>
                    <a:pt x="9634" y="7697"/>
                  </a:lnTo>
                  <a:cubicBezTo>
                    <a:pt x="9617" y="7715"/>
                    <a:pt x="9582" y="7749"/>
                    <a:pt x="9548" y="7766"/>
                  </a:cubicBezTo>
                  <a:cubicBezTo>
                    <a:pt x="9446" y="7851"/>
                    <a:pt x="9429" y="8005"/>
                    <a:pt x="9497" y="8125"/>
                  </a:cubicBezTo>
                  <a:cubicBezTo>
                    <a:pt x="9540" y="8199"/>
                    <a:pt x="9622" y="8240"/>
                    <a:pt x="9707" y="8240"/>
                  </a:cubicBezTo>
                  <a:cubicBezTo>
                    <a:pt x="9758" y="8240"/>
                    <a:pt x="9811" y="8225"/>
                    <a:pt x="9856" y="8193"/>
                  </a:cubicBezTo>
                  <a:cubicBezTo>
                    <a:pt x="9941" y="8159"/>
                    <a:pt x="10027" y="8108"/>
                    <a:pt x="10095" y="8039"/>
                  </a:cubicBezTo>
                  <a:cubicBezTo>
                    <a:pt x="10232" y="7885"/>
                    <a:pt x="10351" y="7697"/>
                    <a:pt x="10488" y="7544"/>
                  </a:cubicBezTo>
                  <a:cubicBezTo>
                    <a:pt x="10539" y="7492"/>
                    <a:pt x="10573" y="7441"/>
                    <a:pt x="10608" y="7373"/>
                  </a:cubicBezTo>
                  <a:cubicBezTo>
                    <a:pt x="10608" y="7339"/>
                    <a:pt x="10642" y="7304"/>
                    <a:pt x="10608" y="7270"/>
                  </a:cubicBezTo>
                  <a:cubicBezTo>
                    <a:pt x="10593" y="7256"/>
                    <a:pt x="10579" y="7251"/>
                    <a:pt x="10564" y="7251"/>
                  </a:cubicBezTo>
                  <a:close/>
                  <a:moveTo>
                    <a:pt x="6446" y="7336"/>
                  </a:moveTo>
                  <a:cubicBezTo>
                    <a:pt x="6427" y="7336"/>
                    <a:pt x="6407" y="7346"/>
                    <a:pt x="6387" y="7356"/>
                  </a:cubicBezTo>
                  <a:cubicBezTo>
                    <a:pt x="6131" y="7424"/>
                    <a:pt x="5875" y="7527"/>
                    <a:pt x="5653" y="7663"/>
                  </a:cubicBezTo>
                  <a:cubicBezTo>
                    <a:pt x="5499" y="7749"/>
                    <a:pt x="5413" y="7885"/>
                    <a:pt x="5379" y="8056"/>
                  </a:cubicBezTo>
                  <a:cubicBezTo>
                    <a:pt x="5365" y="8188"/>
                    <a:pt x="5462" y="8306"/>
                    <a:pt x="5587" y="8306"/>
                  </a:cubicBezTo>
                  <a:cubicBezTo>
                    <a:pt x="5608" y="8306"/>
                    <a:pt x="5630" y="8303"/>
                    <a:pt x="5653" y="8295"/>
                  </a:cubicBezTo>
                  <a:cubicBezTo>
                    <a:pt x="5789" y="8278"/>
                    <a:pt x="5909" y="8210"/>
                    <a:pt x="5994" y="8125"/>
                  </a:cubicBezTo>
                  <a:cubicBezTo>
                    <a:pt x="6182" y="7920"/>
                    <a:pt x="6353" y="7697"/>
                    <a:pt x="6490" y="7458"/>
                  </a:cubicBezTo>
                  <a:cubicBezTo>
                    <a:pt x="6507" y="7424"/>
                    <a:pt x="6507" y="7390"/>
                    <a:pt x="6490" y="7356"/>
                  </a:cubicBezTo>
                  <a:cubicBezTo>
                    <a:pt x="6475" y="7341"/>
                    <a:pt x="6461" y="7336"/>
                    <a:pt x="6446" y="7336"/>
                  </a:cubicBezTo>
                  <a:close/>
                  <a:moveTo>
                    <a:pt x="8471" y="8780"/>
                  </a:moveTo>
                  <a:cubicBezTo>
                    <a:pt x="8456" y="8780"/>
                    <a:pt x="8439" y="8783"/>
                    <a:pt x="8421" y="8791"/>
                  </a:cubicBezTo>
                  <a:cubicBezTo>
                    <a:pt x="8250" y="8842"/>
                    <a:pt x="8079" y="8911"/>
                    <a:pt x="7908" y="8979"/>
                  </a:cubicBezTo>
                  <a:cubicBezTo>
                    <a:pt x="7754" y="9047"/>
                    <a:pt x="7635" y="9133"/>
                    <a:pt x="7515" y="9269"/>
                  </a:cubicBezTo>
                  <a:cubicBezTo>
                    <a:pt x="7412" y="9372"/>
                    <a:pt x="7395" y="9543"/>
                    <a:pt x="7464" y="9679"/>
                  </a:cubicBezTo>
                  <a:cubicBezTo>
                    <a:pt x="7525" y="9741"/>
                    <a:pt x="7605" y="9772"/>
                    <a:pt x="7685" y="9772"/>
                  </a:cubicBezTo>
                  <a:cubicBezTo>
                    <a:pt x="7738" y="9772"/>
                    <a:pt x="7792" y="9758"/>
                    <a:pt x="7840" y="9731"/>
                  </a:cubicBezTo>
                  <a:cubicBezTo>
                    <a:pt x="7891" y="9697"/>
                    <a:pt x="7925" y="9662"/>
                    <a:pt x="7959" y="9645"/>
                  </a:cubicBezTo>
                  <a:cubicBezTo>
                    <a:pt x="8181" y="9406"/>
                    <a:pt x="8369" y="9150"/>
                    <a:pt x="8523" y="8876"/>
                  </a:cubicBezTo>
                  <a:cubicBezTo>
                    <a:pt x="8550" y="8823"/>
                    <a:pt x="8524" y="8780"/>
                    <a:pt x="8471" y="8780"/>
                  </a:cubicBezTo>
                  <a:close/>
                  <a:moveTo>
                    <a:pt x="5494" y="8942"/>
                  </a:moveTo>
                  <a:cubicBezTo>
                    <a:pt x="5485" y="8942"/>
                    <a:pt x="5475" y="8943"/>
                    <a:pt x="5465" y="8945"/>
                  </a:cubicBezTo>
                  <a:cubicBezTo>
                    <a:pt x="5174" y="8996"/>
                    <a:pt x="4918" y="9099"/>
                    <a:pt x="4679" y="9269"/>
                  </a:cubicBezTo>
                  <a:cubicBezTo>
                    <a:pt x="4645" y="9304"/>
                    <a:pt x="4627" y="9338"/>
                    <a:pt x="4593" y="9372"/>
                  </a:cubicBezTo>
                  <a:cubicBezTo>
                    <a:pt x="4474" y="9526"/>
                    <a:pt x="4474" y="9645"/>
                    <a:pt x="4576" y="9765"/>
                  </a:cubicBezTo>
                  <a:cubicBezTo>
                    <a:pt x="4633" y="9832"/>
                    <a:pt x="4712" y="9866"/>
                    <a:pt x="4791" y="9866"/>
                  </a:cubicBezTo>
                  <a:cubicBezTo>
                    <a:pt x="4853" y="9866"/>
                    <a:pt x="4916" y="9844"/>
                    <a:pt x="4969" y="9799"/>
                  </a:cubicBezTo>
                  <a:cubicBezTo>
                    <a:pt x="5072" y="9748"/>
                    <a:pt x="5157" y="9679"/>
                    <a:pt x="5243" y="9594"/>
                  </a:cubicBezTo>
                  <a:cubicBezTo>
                    <a:pt x="5362" y="9440"/>
                    <a:pt x="5465" y="9286"/>
                    <a:pt x="5550" y="9116"/>
                  </a:cubicBezTo>
                  <a:cubicBezTo>
                    <a:pt x="5596" y="9008"/>
                    <a:pt x="5573" y="8942"/>
                    <a:pt x="5494" y="8942"/>
                  </a:cubicBezTo>
                  <a:close/>
                  <a:moveTo>
                    <a:pt x="2492" y="9205"/>
                  </a:moveTo>
                  <a:cubicBezTo>
                    <a:pt x="2475" y="9205"/>
                    <a:pt x="2457" y="9210"/>
                    <a:pt x="2440" y="9218"/>
                  </a:cubicBezTo>
                  <a:cubicBezTo>
                    <a:pt x="2270" y="9304"/>
                    <a:pt x="2082" y="9389"/>
                    <a:pt x="1928" y="9474"/>
                  </a:cubicBezTo>
                  <a:cubicBezTo>
                    <a:pt x="1791" y="9543"/>
                    <a:pt x="1671" y="9645"/>
                    <a:pt x="1586" y="9782"/>
                  </a:cubicBezTo>
                  <a:cubicBezTo>
                    <a:pt x="1535" y="9867"/>
                    <a:pt x="1535" y="9970"/>
                    <a:pt x="1586" y="10055"/>
                  </a:cubicBezTo>
                  <a:cubicBezTo>
                    <a:pt x="1637" y="10119"/>
                    <a:pt x="1706" y="10154"/>
                    <a:pt x="1781" y="10154"/>
                  </a:cubicBezTo>
                  <a:cubicBezTo>
                    <a:pt x="1806" y="10154"/>
                    <a:pt x="1833" y="10150"/>
                    <a:pt x="1859" y="10141"/>
                  </a:cubicBezTo>
                  <a:cubicBezTo>
                    <a:pt x="1945" y="10124"/>
                    <a:pt x="2030" y="10072"/>
                    <a:pt x="2099" y="10021"/>
                  </a:cubicBezTo>
                  <a:cubicBezTo>
                    <a:pt x="2270" y="9799"/>
                    <a:pt x="2423" y="9560"/>
                    <a:pt x="2560" y="9304"/>
                  </a:cubicBezTo>
                  <a:cubicBezTo>
                    <a:pt x="2577" y="9269"/>
                    <a:pt x="2577" y="9235"/>
                    <a:pt x="2543" y="9218"/>
                  </a:cubicBezTo>
                  <a:cubicBezTo>
                    <a:pt x="2526" y="9210"/>
                    <a:pt x="2509" y="9205"/>
                    <a:pt x="2492" y="9205"/>
                  </a:cubicBezTo>
                  <a:close/>
                  <a:moveTo>
                    <a:pt x="1101" y="9478"/>
                  </a:moveTo>
                  <a:cubicBezTo>
                    <a:pt x="1082" y="9478"/>
                    <a:pt x="1061" y="9483"/>
                    <a:pt x="1039" y="9492"/>
                  </a:cubicBezTo>
                  <a:cubicBezTo>
                    <a:pt x="903" y="9543"/>
                    <a:pt x="749" y="9594"/>
                    <a:pt x="612" y="9662"/>
                  </a:cubicBezTo>
                  <a:cubicBezTo>
                    <a:pt x="441" y="9731"/>
                    <a:pt x="270" y="9850"/>
                    <a:pt x="151" y="10004"/>
                  </a:cubicBezTo>
                  <a:cubicBezTo>
                    <a:pt x="0" y="10185"/>
                    <a:pt x="155" y="10446"/>
                    <a:pt x="370" y="10446"/>
                  </a:cubicBezTo>
                  <a:cubicBezTo>
                    <a:pt x="399" y="10446"/>
                    <a:pt x="428" y="10441"/>
                    <a:pt x="458" y="10431"/>
                  </a:cubicBezTo>
                  <a:cubicBezTo>
                    <a:pt x="544" y="10414"/>
                    <a:pt x="629" y="10363"/>
                    <a:pt x="698" y="10295"/>
                  </a:cubicBezTo>
                  <a:cubicBezTo>
                    <a:pt x="903" y="10107"/>
                    <a:pt x="1056" y="9850"/>
                    <a:pt x="1159" y="9577"/>
                  </a:cubicBezTo>
                  <a:cubicBezTo>
                    <a:pt x="1184" y="9514"/>
                    <a:pt x="1153" y="9478"/>
                    <a:pt x="1101" y="9478"/>
                  </a:cubicBezTo>
                  <a:close/>
                  <a:moveTo>
                    <a:pt x="3551" y="9927"/>
                  </a:moveTo>
                  <a:cubicBezTo>
                    <a:pt x="3536" y="9927"/>
                    <a:pt x="3518" y="9930"/>
                    <a:pt x="3500" y="9936"/>
                  </a:cubicBezTo>
                  <a:cubicBezTo>
                    <a:pt x="3158" y="9987"/>
                    <a:pt x="2850" y="10141"/>
                    <a:pt x="2594" y="10363"/>
                  </a:cubicBezTo>
                  <a:cubicBezTo>
                    <a:pt x="2457" y="10483"/>
                    <a:pt x="2423" y="10688"/>
                    <a:pt x="2543" y="10841"/>
                  </a:cubicBezTo>
                  <a:cubicBezTo>
                    <a:pt x="2604" y="10917"/>
                    <a:pt x="2685" y="10956"/>
                    <a:pt x="2779" y="10956"/>
                  </a:cubicBezTo>
                  <a:cubicBezTo>
                    <a:pt x="2896" y="10956"/>
                    <a:pt x="3033" y="10896"/>
                    <a:pt x="3175" y="10773"/>
                  </a:cubicBezTo>
                  <a:cubicBezTo>
                    <a:pt x="3380" y="10568"/>
                    <a:pt x="3534" y="10329"/>
                    <a:pt x="3636" y="10055"/>
                  </a:cubicBezTo>
                  <a:cubicBezTo>
                    <a:pt x="3664" y="9985"/>
                    <a:pt x="3624" y="9927"/>
                    <a:pt x="3551" y="9927"/>
                  </a:cubicBezTo>
                  <a:close/>
                  <a:moveTo>
                    <a:pt x="5837" y="10104"/>
                  </a:moveTo>
                  <a:cubicBezTo>
                    <a:pt x="5827" y="10104"/>
                    <a:pt x="5817" y="10105"/>
                    <a:pt x="5806" y="10107"/>
                  </a:cubicBezTo>
                  <a:cubicBezTo>
                    <a:pt x="5533" y="10158"/>
                    <a:pt x="5260" y="10260"/>
                    <a:pt x="5037" y="10431"/>
                  </a:cubicBezTo>
                  <a:lnTo>
                    <a:pt x="5003" y="10465"/>
                  </a:lnTo>
                  <a:cubicBezTo>
                    <a:pt x="4832" y="10585"/>
                    <a:pt x="4781" y="10824"/>
                    <a:pt x="4901" y="10995"/>
                  </a:cubicBezTo>
                  <a:cubicBezTo>
                    <a:pt x="4948" y="11043"/>
                    <a:pt x="5011" y="11068"/>
                    <a:pt x="5083" y="11068"/>
                  </a:cubicBezTo>
                  <a:cubicBezTo>
                    <a:pt x="5166" y="11068"/>
                    <a:pt x="5261" y="11034"/>
                    <a:pt x="5362" y="10961"/>
                  </a:cubicBezTo>
                  <a:lnTo>
                    <a:pt x="5362" y="10978"/>
                  </a:lnTo>
                  <a:cubicBezTo>
                    <a:pt x="5618" y="10790"/>
                    <a:pt x="5806" y="10517"/>
                    <a:pt x="5926" y="10226"/>
                  </a:cubicBezTo>
                  <a:cubicBezTo>
                    <a:pt x="5957" y="10165"/>
                    <a:pt x="5919" y="10104"/>
                    <a:pt x="5837" y="10104"/>
                  </a:cubicBezTo>
                  <a:close/>
                  <a:moveTo>
                    <a:pt x="5865" y="11565"/>
                  </a:moveTo>
                  <a:cubicBezTo>
                    <a:pt x="5852" y="11565"/>
                    <a:pt x="5838" y="11569"/>
                    <a:pt x="5823" y="11576"/>
                  </a:cubicBezTo>
                  <a:cubicBezTo>
                    <a:pt x="5550" y="11679"/>
                    <a:pt x="5277" y="11832"/>
                    <a:pt x="5037" y="12003"/>
                  </a:cubicBezTo>
                  <a:cubicBezTo>
                    <a:pt x="4952" y="12054"/>
                    <a:pt x="4884" y="12157"/>
                    <a:pt x="4850" y="12259"/>
                  </a:cubicBezTo>
                  <a:cubicBezTo>
                    <a:pt x="4815" y="12345"/>
                    <a:pt x="4832" y="12464"/>
                    <a:pt x="4901" y="12533"/>
                  </a:cubicBezTo>
                  <a:cubicBezTo>
                    <a:pt x="4944" y="12558"/>
                    <a:pt x="4990" y="12571"/>
                    <a:pt x="5037" y="12571"/>
                  </a:cubicBezTo>
                  <a:cubicBezTo>
                    <a:pt x="5084" y="12571"/>
                    <a:pt x="5131" y="12558"/>
                    <a:pt x="5174" y="12533"/>
                  </a:cubicBezTo>
                  <a:cubicBezTo>
                    <a:pt x="5277" y="12482"/>
                    <a:pt x="5379" y="12396"/>
                    <a:pt x="5448" y="12311"/>
                  </a:cubicBezTo>
                  <a:cubicBezTo>
                    <a:pt x="5601" y="12123"/>
                    <a:pt x="5755" y="11918"/>
                    <a:pt x="5892" y="11730"/>
                  </a:cubicBezTo>
                  <a:cubicBezTo>
                    <a:pt x="5926" y="11696"/>
                    <a:pt x="5943" y="11644"/>
                    <a:pt x="5909" y="11593"/>
                  </a:cubicBezTo>
                  <a:cubicBezTo>
                    <a:pt x="5899" y="11573"/>
                    <a:pt x="5883" y="11565"/>
                    <a:pt x="5865" y="11565"/>
                  </a:cubicBezTo>
                  <a:close/>
                  <a:moveTo>
                    <a:pt x="3936" y="11877"/>
                  </a:moveTo>
                  <a:cubicBezTo>
                    <a:pt x="3913" y="11877"/>
                    <a:pt x="3891" y="11885"/>
                    <a:pt x="3876" y="11901"/>
                  </a:cubicBezTo>
                  <a:cubicBezTo>
                    <a:pt x="3705" y="11969"/>
                    <a:pt x="3517" y="12037"/>
                    <a:pt x="3346" y="12140"/>
                  </a:cubicBezTo>
                  <a:cubicBezTo>
                    <a:pt x="3192" y="12208"/>
                    <a:pt x="3073" y="12328"/>
                    <a:pt x="2987" y="12464"/>
                  </a:cubicBezTo>
                  <a:cubicBezTo>
                    <a:pt x="2919" y="12567"/>
                    <a:pt x="2919" y="12704"/>
                    <a:pt x="3004" y="12789"/>
                  </a:cubicBezTo>
                  <a:cubicBezTo>
                    <a:pt x="3058" y="12843"/>
                    <a:pt x="3124" y="12869"/>
                    <a:pt x="3192" y="12869"/>
                  </a:cubicBezTo>
                  <a:cubicBezTo>
                    <a:pt x="3232" y="12869"/>
                    <a:pt x="3273" y="12860"/>
                    <a:pt x="3312" y="12840"/>
                  </a:cubicBezTo>
                  <a:cubicBezTo>
                    <a:pt x="3380" y="12806"/>
                    <a:pt x="3448" y="12772"/>
                    <a:pt x="3500" y="12738"/>
                  </a:cubicBezTo>
                  <a:cubicBezTo>
                    <a:pt x="3705" y="12533"/>
                    <a:pt x="3876" y="12294"/>
                    <a:pt x="4012" y="12037"/>
                  </a:cubicBezTo>
                  <a:cubicBezTo>
                    <a:pt x="4046" y="11986"/>
                    <a:pt x="4046" y="11935"/>
                    <a:pt x="4012" y="11901"/>
                  </a:cubicBezTo>
                  <a:lnTo>
                    <a:pt x="4012" y="11918"/>
                  </a:lnTo>
                  <a:cubicBezTo>
                    <a:pt x="3993" y="11890"/>
                    <a:pt x="3964" y="11877"/>
                    <a:pt x="3936" y="118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3" name="Google Shape;853;p44"/>
          <p:cNvSpPr txBox="1">
            <a:spLocks noGrp="1"/>
          </p:cNvSpPr>
          <p:nvPr>
            <p:ph type="ctrTitle"/>
          </p:nvPr>
        </p:nvSpPr>
        <p:spPr>
          <a:xfrm>
            <a:off x="1608149" y="1616076"/>
            <a:ext cx="5760839" cy="23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B947B"/>
              </a:buClr>
              <a:buSzPts val="1100"/>
              <a:buFont typeface="Arial"/>
              <a:buNone/>
              <a:tabLst/>
              <a:defRPr/>
            </a:pPr>
            <a:r>
              <a:rPr kumimoji="0" lang="en-US" sz="4800" b="1" i="1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EA9999">
                    <a:lumMod val="75000"/>
                  </a:srgbClr>
                </a:solidFill>
                <a:effectLst/>
                <a:uLnTx/>
                <a:uFillTx/>
                <a:latin typeface=".VnExoticH"/>
                <a:sym typeface="Chicle"/>
              </a:rPr>
              <a:t>Unit 1: Back to school</a:t>
            </a:r>
            <a:r>
              <a:rPr kumimoji="0" lang="vi-VN" sz="4400" b="1" i="1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EA9999">
                    <a:lumMod val="75000"/>
                  </a:srgbClr>
                </a:solidFill>
                <a:effectLst/>
                <a:uLnTx/>
                <a:uFillTx/>
                <a:latin typeface=".VnExoticH"/>
                <a:sym typeface="Chicle"/>
              </a:rPr>
              <a:t/>
            </a:r>
            <a:br>
              <a:rPr kumimoji="0" lang="vi-VN" sz="4400" b="1" i="1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EA9999">
                    <a:lumMod val="75000"/>
                  </a:srgbClr>
                </a:solidFill>
                <a:effectLst/>
                <a:uLnTx/>
                <a:uFillTx/>
                <a:latin typeface=".VnExoticH"/>
                <a:sym typeface="Chicle"/>
              </a:rPr>
            </a:br>
            <a:r>
              <a:rPr kumimoji="0" lang="vi-VN" sz="4400" b="1" i="0" u="none" strike="noStrike" kern="10" cap="none" spc="0" normalizeH="0" baseline="0" noProof="0" dirty="0" err="1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>Part</a:t>
            </a:r>
            <a:r>
              <a:rPr kumimoji="0" lang="vi-VN" sz="4400" b="1" i="0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> A: </a:t>
            </a:r>
            <a:r>
              <a:rPr kumimoji="0" lang="vi-VN" sz="4400" b="1" i="0" u="none" strike="noStrike" kern="10" cap="none" spc="0" normalizeH="0" baseline="0" noProof="0" dirty="0" err="1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>Friends</a:t>
            </a:r>
            <a:r>
              <a:rPr kumimoji="0" lang="vi-VN" sz="4400" b="1" i="0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  <a:t/>
            </a:r>
            <a:br>
              <a:rPr kumimoji="0" lang="vi-VN" sz="4400" b="1" i="0" u="none" strike="noStrike" kern="10" cap="none" spc="0" normalizeH="0" baseline="0" noProof="0" dirty="0">
                <a:ln w="12700" cmpd="sng">
                  <a:solidFill>
                    <a:srgbClr val="EA9999"/>
                  </a:solidFill>
                  <a:prstDash val="solid"/>
                </a:ln>
                <a:solidFill>
                  <a:srgbClr val="FEF3BE">
                    <a:lumMod val="75000"/>
                  </a:srgbClr>
                </a:solidFill>
                <a:effectLst/>
                <a:uLnTx/>
                <a:uFillTx/>
                <a:latin typeface=".VnUniverseH"/>
                <a:sym typeface="Chicle"/>
              </a:rPr>
            </a:br>
            <a:r>
              <a:rPr kumimoji="0" lang="en-US" sz="4800" b="1" i="0" u="none" strike="noStrike" kern="10" cap="none" spc="0" normalizeH="0" baseline="0" noProof="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D1C8">
                    <a:lumMod val="50000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.VnCooper"/>
                <a:sym typeface="Raleway Thin"/>
              </a:rPr>
              <a:t>A1-2/ P.10-11</a:t>
            </a:r>
            <a:br>
              <a:rPr kumimoji="0" lang="en-US" sz="4800" b="1" i="0" u="none" strike="noStrike" kern="10" cap="none" spc="0" normalizeH="0" baseline="0" noProof="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D1C8">
                    <a:lumMod val="50000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.VnCooper"/>
                <a:sym typeface="Raleway Thin"/>
              </a:rPr>
            </a:br>
            <a:endParaRPr lang="en-US" sz="3200" dirty="0">
              <a:solidFill>
                <a:schemeClr val="dk2"/>
              </a:solidFill>
            </a:endParaRPr>
          </a:p>
        </p:txBody>
      </p:sp>
      <p:grpSp>
        <p:nvGrpSpPr>
          <p:cNvPr id="855" name="Google Shape;855;p44"/>
          <p:cNvGrpSpPr/>
          <p:nvPr/>
        </p:nvGrpSpPr>
        <p:grpSpPr>
          <a:xfrm>
            <a:off x="7905701" y="537875"/>
            <a:ext cx="457711" cy="445973"/>
            <a:chOff x="397551" y="281000"/>
            <a:chExt cx="457711" cy="445973"/>
          </a:xfrm>
        </p:grpSpPr>
        <p:sp>
          <p:nvSpPr>
            <p:cNvPr id="856" name="Google Shape;856;p44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4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8" name="Google Shape;858;p44"/>
          <p:cNvSpPr/>
          <p:nvPr/>
        </p:nvSpPr>
        <p:spPr>
          <a:xfrm rot="401238">
            <a:off x="446761" y="1702763"/>
            <a:ext cx="738466" cy="487120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44"/>
          <p:cNvSpPr/>
          <p:nvPr/>
        </p:nvSpPr>
        <p:spPr>
          <a:xfrm>
            <a:off x="1354025" y="1210049"/>
            <a:ext cx="565585" cy="395120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0" name="Google Shape;860;p44"/>
          <p:cNvGrpSpPr/>
          <p:nvPr/>
        </p:nvGrpSpPr>
        <p:grpSpPr>
          <a:xfrm>
            <a:off x="1573062" y="2842823"/>
            <a:ext cx="850038" cy="1116492"/>
            <a:chOff x="181724" y="3902898"/>
            <a:chExt cx="850038" cy="1116492"/>
          </a:xfrm>
        </p:grpSpPr>
        <p:grpSp>
          <p:nvGrpSpPr>
            <p:cNvPr id="861" name="Google Shape;861;p44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62" name="Google Shape;862;p44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44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44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44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66" name="Google Shape;866;p44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7" name="Google Shape;867;p44"/>
          <p:cNvGrpSpPr/>
          <p:nvPr/>
        </p:nvGrpSpPr>
        <p:grpSpPr>
          <a:xfrm rot="1796398">
            <a:off x="6008257" y="4015720"/>
            <a:ext cx="2625310" cy="3331639"/>
            <a:chOff x="1154976" y="632775"/>
            <a:chExt cx="2502430" cy="3877954"/>
          </a:xfrm>
        </p:grpSpPr>
        <p:sp>
          <p:nvSpPr>
            <p:cNvPr id="868" name="Google Shape;868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56"/>
          <p:cNvSpPr/>
          <p:nvPr/>
        </p:nvSpPr>
        <p:spPr>
          <a:xfrm rot="10800000" flipH="1">
            <a:off x="2635019" y="-1"/>
            <a:ext cx="4007009" cy="1760057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940592" y="-454161"/>
            <a:ext cx="3082888" cy="7802496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56"/>
          <p:cNvSpPr txBox="1">
            <a:spLocks noGrp="1"/>
          </p:cNvSpPr>
          <p:nvPr>
            <p:ph type="title" idx="8"/>
          </p:nvPr>
        </p:nvSpPr>
        <p:spPr>
          <a:xfrm>
            <a:off x="2602528" y="268095"/>
            <a:ext cx="4007009" cy="13260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  <a:t>GRAMMAR:</a:t>
            </a:r>
            <a:b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Comparative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with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short-adj</a:t>
            </a:r>
            <a:endParaRPr lang="vi-VN" sz="4000" b="1" dirty="0">
              <a:solidFill>
                <a:srgbClr val="C0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55" name="Google Shape;1255;p56"/>
          <p:cNvGrpSpPr/>
          <p:nvPr/>
        </p:nvGrpSpPr>
        <p:grpSpPr>
          <a:xfrm rot="-6197897" flipH="1">
            <a:off x="92491" y="-296798"/>
            <a:ext cx="1109609" cy="2575902"/>
            <a:chOff x="-751900" y="2850775"/>
            <a:chExt cx="516875" cy="1199900"/>
          </a:xfrm>
        </p:grpSpPr>
        <p:sp>
          <p:nvSpPr>
            <p:cNvPr id="1256" name="Google Shape;1256;p56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7" name="Google Shape;1257;p56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258" name="Google Shape;1258;p56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56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56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56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56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56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56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56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56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56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56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56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56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56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56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56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56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56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56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56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56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56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56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568413" y="2086614"/>
            <a:ext cx="8137267" cy="1282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US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Ex:   </a:t>
            </a:r>
            <a:r>
              <a:rPr lang="en-US" sz="32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     taller            than Lan</a:t>
            </a:r>
            <a:r>
              <a:rPr lang="vi-V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Lan </a:t>
            </a:r>
            <a:r>
              <a:rPr lang="vi-VN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vi-VN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shorter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than Hoa.</a:t>
            </a:r>
            <a:endParaRPr lang="vi-VN" sz="32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xmlns="" id="{97998866-03F1-49D2-A4C1-F08F954D0786}"/>
              </a:ext>
            </a:extLst>
          </p:cNvPr>
          <p:cNvSpPr txBox="1"/>
          <p:nvPr/>
        </p:nvSpPr>
        <p:spPr>
          <a:xfrm>
            <a:off x="1021609" y="3576931"/>
            <a:ext cx="6481619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B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S1 + be + Adj + ER + than + S2</a:t>
            </a:r>
            <a:endParaRPr lang="en-US" sz="3200" b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65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4" grpId="0"/>
      <p:bldP spid="62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56"/>
          <p:cNvSpPr/>
          <p:nvPr/>
        </p:nvSpPr>
        <p:spPr>
          <a:xfrm rot="10800000" flipH="1">
            <a:off x="2635019" y="0"/>
            <a:ext cx="4007009" cy="1581761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867800" y="-526953"/>
            <a:ext cx="3228472" cy="7802496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56"/>
          <p:cNvSpPr txBox="1">
            <a:spLocks noGrp="1"/>
          </p:cNvSpPr>
          <p:nvPr>
            <p:ph type="title" idx="8"/>
          </p:nvPr>
        </p:nvSpPr>
        <p:spPr>
          <a:xfrm>
            <a:off x="2602528" y="198939"/>
            <a:ext cx="4007009" cy="13260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  <a:t>GRAMMAR:</a:t>
            </a:r>
            <a:b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Comparative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with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short-adj</a:t>
            </a:r>
            <a:endParaRPr lang="vi-VN" sz="4000" b="1" dirty="0">
              <a:solidFill>
                <a:srgbClr val="C0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55" name="Google Shape;1255;p56"/>
          <p:cNvGrpSpPr/>
          <p:nvPr/>
        </p:nvGrpSpPr>
        <p:grpSpPr>
          <a:xfrm rot="-6197897" flipH="1">
            <a:off x="92491" y="-296798"/>
            <a:ext cx="1109609" cy="2575902"/>
            <a:chOff x="-751900" y="2850775"/>
            <a:chExt cx="516875" cy="1199900"/>
          </a:xfrm>
        </p:grpSpPr>
        <p:sp>
          <p:nvSpPr>
            <p:cNvPr id="1256" name="Google Shape;1256;p56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7" name="Google Shape;1257;p56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258" name="Google Shape;1258;p56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56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56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56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56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56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56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56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56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56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56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56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56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56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56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56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56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56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56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56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56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56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56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1371421" y="1918719"/>
            <a:ext cx="6212717" cy="3144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64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good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better		 bad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worse</a:t>
            </a:r>
            <a:b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little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less			 much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more</a:t>
            </a:r>
            <a:b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far </a:t>
            </a:r>
            <a:r>
              <a:rPr lang="en-US" sz="2800" dirty="0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⇒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farther		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fat =&gt; fatter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happy =&gt; happier		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nice =&gt; nicer</a:t>
            </a:r>
            <a:endParaRPr lang="vi-VN" sz="28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97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557345" y="-1273797"/>
            <a:ext cx="4029314" cy="8805279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77150" y="1274951"/>
            <a:ext cx="8708619" cy="2902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200" b="1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Fill in the blank with the correct form of comparatives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Bikes are (cheap)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than cars.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dirty="0">
                <a:solidFill>
                  <a:srgbClr val="000066"/>
                </a:solidFill>
                <a:latin typeface="Verdana" panose="020B0604030504040204" pitchFamily="34" charset="0"/>
              </a:rPr>
              <a:t>Her house is 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(far)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sz="2200" dirty="0">
                <a:solidFill>
                  <a:srgbClr val="000066"/>
                </a:solidFill>
                <a:latin typeface="Verdana" panose="020B0604030504040204" pitchFamily="34" charset="0"/>
              </a:rPr>
              <a:t>than my house.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My sister is (thin)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than my brother.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Sue is (good)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at English than me.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Elephants are (heavy) _______________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 </a:t>
            </a:r>
            <a:r>
              <a:rPr lang="en-US" sz="2200" b="0" i="0" dirty="0">
                <a:solidFill>
                  <a:srgbClr val="000066"/>
                </a:solidFill>
                <a:effectLst/>
                <a:latin typeface="Verdana" panose="020B0604030504040204" pitchFamily="34" charset="0"/>
              </a:rPr>
              <a:t>than giraffes.</a:t>
            </a:r>
          </a:p>
        </p:txBody>
      </p:sp>
      <p:sp>
        <p:nvSpPr>
          <p:cNvPr id="37" name="Google Shape;1893;p71">
            <a:extLst>
              <a:ext uri="{FF2B5EF4-FFF2-40B4-BE49-F238E27FC236}">
                <a16:creationId xmlns:a16="http://schemas.microsoft.com/office/drawing/2014/main" xmlns="" id="{15E7C6C5-2042-4338-8B4E-99A080150869}"/>
              </a:ext>
            </a:extLst>
          </p:cNvPr>
          <p:cNvSpPr/>
          <p:nvPr/>
        </p:nvSpPr>
        <p:spPr>
          <a:xfrm rot="-2236874">
            <a:off x="3275874" y="-611834"/>
            <a:ext cx="2592231" cy="2152409"/>
          </a:xfrm>
          <a:custGeom>
            <a:avLst/>
            <a:gdLst/>
            <a:ahLst/>
            <a:cxnLst/>
            <a:rect l="l" t="t" r="r" b="b"/>
            <a:pathLst>
              <a:path w="13909" h="13003" extrusionOk="0">
                <a:moveTo>
                  <a:pt x="2427" y="0"/>
                </a:moveTo>
                <a:cubicBezTo>
                  <a:pt x="2273" y="52"/>
                  <a:pt x="2119" y="86"/>
                  <a:pt x="1965" y="103"/>
                </a:cubicBezTo>
                <a:cubicBezTo>
                  <a:pt x="1965" y="120"/>
                  <a:pt x="1948" y="137"/>
                  <a:pt x="1931" y="154"/>
                </a:cubicBezTo>
                <a:cubicBezTo>
                  <a:pt x="1896" y="225"/>
                  <a:pt x="1820" y="263"/>
                  <a:pt x="1742" y="263"/>
                </a:cubicBezTo>
                <a:cubicBezTo>
                  <a:pt x="1707" y="263"/>
                  <a:pt x="1672" y="255"/>
                  <a:pt x="1641" y="240"/>
                </a:cubicBezTo>
                <a:lnTo>
                  <a:pt x="1624" y="240"/>
                </a:lnTo>
                <a:cubicBezTo>
                  <a:pt x="1624" y="240"/>
                  <a:pt x="1606" y="257"/>
                  <a:pt x="1606" y="274"/>
                </a:cubicBezTo>
                <a:cubicBezTo>
                  <a:pt x="1641" y="308"/>
                  <a:pt x="1692" y="325"/>
                  <a:pt x="1726" y="342"/>
                </a:cubicBezTo>
                <a:lnTo>
                  <a:pt x="1794" y="376"/>
                </a:lnTo>
                <a:cubicBezTo>
                  <a:pt x="1846" y="496"/>
                  <a:pt x="1897" y="598"/>
                  <a:pt x="1982" y="701"/>
                </a:cubicBezTo>
                <a:cubicBezTo>
                  <a:pt x="1982" y="701"/>
                  <a:pt x="2016" y="735"/>
                  <a:pt x="2051" y="786"/>
                </a:cubicBezTo>
                <a:cubicBezTo>
                  <a:pt x="2051" y="820"/>
                  <a:pt x="2016" y="855"/>
                  <a:pt x="1965" y="872"/>
                </a:cubicBezTo>
                <a:cubicBezTo>
                  <a:pt x="1948" y="872"/>
                  <a:pt x="1948" y="889"/>
                  <a:pt x="1931" y="906"/>
                </a:cubicBezTo>
                <a:cubicBezTo>
                  <a:pt x="1897" y="906"/>
                  <a:pt x="1846" y="923"/>
                  <a:pt x="1914" y="974"/>
                </a:cubicBezTo>
                <a:cubicBezTo>
                  <a:pt x="1948" y="1008"/>
                  <a:pt x="1982" y="1043"/>
                  <a:pt x="1999" y="1077"/>
                </a:cubicBezTo>
                <a:cubicBezTo>
                  <a:pt x="1999" y="1094"/>
                  <a:pt x="1999" y="1111"/>
                  <a:pt x="1982" y="1111"/>
                </a:cubicBezTo>
                <a:cubicBezTo>
                  <a:pt x="1965" y="1111"/>
                  <a:pt x="1914" y="1128"/>
                  <a:pt x="1914" y="1145"/>
                </a:cubicBezTo>
                <a:cubicBezTo>
                  <a:pt x="1931" y="1213"/>
                  <a:pt x="1948" y="1282"/>
                  <a:pt x="1948" y="1350"/>
                </a:cubicBezTo>
                <a:cubicBezTo>
                  <a:pt x="1948" y="1401"/>
                  <a:pt x="1999" y="1436"/>
                  <a:pt x="2068" y="1487"/>
                </a:cubicBezTo>
                <a:cubicBezTo>
                  <a:pt x="2136" y="1538"/>
                  <a:pt x="2102" y="1538"/>
                  <a:pt x="2068" y="1538"/>
                </a:cubicBezTo>
                <a:cubicBezTo>
                  <a:pt x="1999" y="1538"/>
                  <a:pt x="2016" y="1589"/>
                  <a:pt x="2051" y="1624"/>
                </a:cubicBezTo>
                <a:cubicBezTo>
                  <a:pt x="2119" y="1709"/>
                  <a:pt x="2187" y="1794"/>
                  <a:pt x="2256" y="1880"/>
                </a:cubicBezTo>
                <a:cubicBezTo>
                  <a:pt x="2170" y="1863"/>
                  <a:pt x="2085" y="1811"/>
                  <a:pt x="2034" y="1760"/>
                </a:cubicBezTo>
                <a:lnTo>
                  <a:pt x="2016" y="1726"/>
                </a:lnTo>
                <a:lnTo>
                  <a:pt x="2016" y="1726"/>
                </a:lnTo>
                <a:cubicBezTo>
                  <a:pt x="2016" y="1777"/>
                  <a:pt x="2034" y="1811"/>
                  <a:pt x="2051" y="1846"/>
                </a:cubicBezTo>
                <a:cubicBezTo>
                  <a:pt x="2153" y="2034"/>
                  <a:pt x="2187" y="2153"/>
                  <a:pt x="2153" y="2239"/>
                </a:cubicBezTo>
                <a:lnTo>
                  <a:pt x="2187" y="2307"/>
                </a:lnTo>
                <a:cubicBezTo>
                  <a:pt x="2187" y="2324"/>
                  <a:pt x="2222" y="2358"/>
                  <a:pt x="2222" y="2375"/>
                </a:cubicBezTo>
                <a:cubicBezTo>
                  <a:pt x="2239" y="2409"/>
                  <a:pt x="2273" y="2495"/>
                  <a:pt x="2256" y="2512"/>
                </a:cubicBezTo>
                <a:cubicBezTo>
                  <a:pt x="2187" y="2529"/>
                  <a:pt x="2136" y="2546"/>
                  <a:pt x="2068" y="2546"/>
                </a:cubicBezTo>
                <a:cubicBezTo>
                  <a:pt x="1982" y="2529"/>
                  <a:pt x="1897" y="2495"/>
                  <a:pt x="1846" y="2444"/>
                </a:cubicBezTo>
                <a:cubicBezTo>
                  <a:pt x="1743" y="2375"/>
                  <a:pt x="1641" y="2290"/>
                  <a:pt x="1555" y="2204"/>
                </a:cubicBezTo>
                <a:lnTo>
                  <a:pt x="1504" y="2187"/>
                </a:lnTo>
                <a:cubicBezTo>
                  <a:pt x="1504" y="2204"/>
                  <a:pt x="1504" y="2222"/>
                  <a:pt x="1487" y="2256"/>
                </a:cubicBezTo>
                <a:cubicBezTo>
                  <a:pt x="1675" y="2529"/>
                  <a:pt x="1658" y="2717"/>
                  <a:pt x="1504" y="2785"/>
                </a:cubicBezTo>
                <a:cubicBezTo>
                  <a:pt x="1466" y="2806"/>
                  <a:pt x="1417" y="2816"/>
                  <a:pt x="1359" y="2816"/>
                </a:cubicBezTo>
                <a:cubicBezTo>
                  <a:pt x="1182" y="2816"/>
                  <a:pt x="924" y="2726"/>
                  <a:pt x="667" y="2597"/>
                </a:cubicBezTo>
                <a:cubicBezTo>
                  <a:pt x="641" y="2602"/>
                  <a:pt x="614" y="2604"/>
                  <a:pt x="587" y="2604"/>
                </a:cubicBezTo>
                <a:cubicBezTo>
                  <a:pt x="505" y="2604"/>
                  <a:pt x="419" y="2585"/>
                  <a:pt x="342" y="2546"/>
                </a:cubicBezTo>
                <a:cubicBezTo>
                  <a:pt x="342" y="2546"/>
                  <a:pt x="325" y="2563"/>
                  <a:pt x="325" y="2580"/>
                </a:cubicBezTo>
                <a:cubicBezTo>
                  <a:pt x="325" y="2649"/>
                  <a:pt x="274" y="2734"/>
                  <a:pt x="205" y="2768"/>
                </a:cubicBezTo>
                <a:cubicBezTo>
                  <a:pt x="154" y="2802"/>
                  <a:pt x="69" y="2837"/>
                  <a:pt x="0" y="2854"/>
                </a:cubicBezTo>
                <a:lnTo>
                  <a:pt x="11346" y="12439"/>
                </a:lnTo>
                <a:cubicBezTo>
                  <a:pt x="11328" y="12422"/>
                  <a:pt x="11311" y="12405"/>
                  <a:pt x="11346" y="12388"/>
                </a:cubicBezTo>
                <a:lnTo>
                  <a:pt x="11260" y="12251"/>
                </a:lnTo>
                <a:lnTo>
                  <a:pt x="11260" y="12234"/>
                </a:lnTo>
                <a:lnTo>
                  <a:pt x="11346" y="12251"/>
                </a:lnTo>
                <a:cubicBezTo>
                  <a:pt x="11414" y="12268"/>
                  <a:pt x="11465" y="12302"/>
                  <a:pt x="11516" y="12354"/>
                </a:cubicBezTo>
                <a:cubicBezTo>
                  <a:pt x="11568" y="12405"/>
                  <a:pt x="11636" y="12456"/>
                  <a:pt x="11721" y="12473"/>
                </a:cubicBezTo>
                <a:cubicBezTo>
                  <a:pt x="11773" y="12473"/>
                  <a:pt x="11807" y="12490"/>
                  <a:pt x="11841" y="12525"/>
                </a:cubicBezTo>
                <a:cubicBezTo>
                  <a:pt x="11875" y="12542"/>
                  <a:pt x="11892" y="12559"/>
                  <a:pt x="11927" y="12576"/>
                </a:cubicBezTo>
                <a:cubicBezTo>
                  <a:pt x="12012" y="12678"/>
                  <a:pt x="12080" y="12764"/>
                  <a:pt x="12183" y="12866"/>
                </a:cubicBezTo>
                <a:cubicBezTo>
                  <a:pt x="12217" y="12900"/>
                  <a:pt x="12251" y="12918"/>
                  <a:pt x="12285" y="12952"/>
                </a:cubicBezTo>
                <a:cubicBezTo>
                  <a:pt x="12315" y="12917"/>
                  <a:pt x="12363" y="12904"/>
                  <a:pt x="12420" y="12904"/>
                </a:cubicBezTo>
                <a:cubicBezTo>
                  <a:pt x="12558" y="12904"/>
                  <a:pt x="12751" y="12979"/>
                  <a:pt x="12883" y="13003"/>
                </a:cubicBezTo>
                <a:cubicBezTo>
                  <a:pt x="12781" y="12969"/>
                  <a:pt x="12712" y="12798"/>
                  <a:pt x="12678" y="12627"/>
                </a:cubicBezTo>
                <a:cubicBezTo>
                  <a:pt x="12576" y="12576"/>
                  <a:pt x="12473" y="12490"/>
                  <a:pt x="12388" y="12405"/>
                </a:cubicBezTo>
                <a:cubicBezTo>
                  <a:pt x="12327" y="12359"/>
                  <a:pt x="12307" y="12300"/>
                  <a:pt x="12352" y="12300"/>
                </a:cubicBezTo>
                <a:cubicBezTo>
                  <a:pt x="12357" y="12300"/>
                  <a:pt x="12363" y="12301"/>
                  <a:pt x="12371" y="12302"/>
                </a:cubicBezTo>
                <a:cubicBezTo>
                  <a:pt x="12405" y="12311"/>
                  <a:pt x="12439" y="12315"/>
                  <a:pt x="12467" y="12315"/>
                </a:cubicBezTo>
                <a:cubicBezTo>
                  <a:pt x="12495" y="12315"/>
                  <a:pt x="12516" y="12311"/>
                  <a:pt x="12525" y="12302"/>
                </a:cubicBezTo>
                <a:cubicBezTo>
                  <a:pt x="12530" y="12297"/>
                  <a:pt x="12540" y="12295"/>
                  <a:pt x="12551" y="12295"/>
                </a:cubicBezTo>
                <a:cubicBezTo>
                  <a:pt x="12574" y="12295"/>
                  <a:pt x="12604" y="12302"/>
                  <a:pt x="12627" y="12302"/>
                </a:cubicBezTo>
                <a:lnTo>
                  <a:pt x="12661" y="12302"/>
                </a:lnTo>
                <a:cubicBezTo>
                  <a:pt x="12678" y="12268"/>
                  <a:pt x="12712" y="12251"/>
                  <a:pt x="12730" y="12234"/>
                </a:cubicBezTo>
                <a:cubicBezTo>
                  <a:pt x="12730" y="12217"/>
                  <a:pt x="12712" y="12200"/>
                  <a:pt x="12695" y="12183"/>
                </a:cubicBezTo>
                <a:cubicBezTo>
                  <a:pt x="12661" y="12132"/>
                  <a:pt x="12576" y="12046"/>
                  <a:pt x="12576" y="12012"/>
                </a:cubicBezTo>
                <a:cubicBezTo>
                  <a:pt x="12559" y="11978"/>
                  <a:pt x="12456" y="11858"/>
                  <a:pt x="12456" y="11807"/>
                </a:cubicBezTo>
                <a:cubicBezTo>
                  <a:pt x="12456" y="11798"/>
                  <a:pt x="12460" y="11794"/>
                  <a:pt x="12471" y="11794"/>
                </a:cubicBezTo>
                <a:cubicBezTo>
                  <a:pt x="12482" y="11794"/>
                  <a:pt x="12499" y="11798"/>
                  <a:pt x="12525" y="11807"/>
                </a:cubicBezTo>
                <a:lnTo>
                  <a:pt x="12627" y="11841"/>
                </a:lnTo>
                <a:cubicBezTo>
                  <a:pt x="12678" y="11875"/>
                  <a:pt x="12712" y="11892"/>
                  <a:pt x="12764" y="11927"/>
                </a:cubicBezTo>
                <a:cubicBezTo>
                  <a:pt x="12788" y="11854"/>
                  <a:pt x="12873" y="11833"/>
                  <a:pt x="12975" y="11833"/>
                </a:cubicBezTo>
                <a:cubicBezTo>
                  <a:pt x="13016" y="11833"/>
                  <a:pt x="13061" y="11836"/>
                  <a:pt x="13105" y="11841"/>
                </a:cubicBezTo>
                <a:cubicBezTo>
                  <a:pt x="13157" y="11756"/>
                  <a:pt x="13191" y="11670"/>
                  <a:pt x="13208" y="11585"/>
                </a:cubicBezTo>
                <a:cubicBezTo>
                  <a:pt x="13157" y="11551"/>
                  <a:pt x="13123" y="11516"/>
                  <a:pt x="13071" y="11482"/>
                </a:cubicBezTo>
                <a:lnTo>
                  <a:pt x="12935" y="11380"/>
                </a:lnTo>
                <a:cubicBezTo>
                  <a:pt x="12935" y="11346"/>
                  <a:pt x="12883" y="11328"/>
                  <a:pt x="12849" y="11311"/>
                </a:cubicBezTo>
                <a:cubicBezTo>
                  <a:pt x="12730" y="11192"/>
                  <a:pt x="12695" y="11123"/>
                  <a:pt x="12764" y="11123"/>
                </a:cubicBezTo>
                <a:cubicBezTo>
                  <a:pt x="12815" y="11123"/>
                  <a:pt x="12883" y="11072"/>
                  <a:pt x="12952" y="11038"/>
                </a:cubicBezTo>
                <a:cubicBezTo>
                  <a:pt x="12969" y="11038"/>
                  <a:pt x="12986" y="11004"/>
                  <a:pt x="12969" y="10970"/>
                </a:cubicBezTo>
                <a:cubicBezTo>
                  <a:pt x="12945" y="10911"/>
                  <a:pt x="12962" y="10892"/>
                  <a:pt x="13015" y="10892"/>
                </a:cubicBezTo>
                <a:cubicBezTo>
                  <a:pt x="13038" y="10892"/>
                  <a:pt x="13068" y="10896"/>
                  <a:pt x="13105" y="10901"/>
                </a:cubicBezTo>
                <a:cubicBezTo>
                  <a:pt x="13133" y="10910"/>
                  <a:pt x="13155" y="10915"/>
                  <a:pt x="13174" y="10915"/>
                </a:cubicBezTo>
                <a:cubicBezTo>
                  <a:pt x="13224" y="10915"/>
                  <a:pt x="13242" y="10883"/>
                  <a:pt x="13242" y="10833"/>
                </a:cubicBezTo>
                <a:cubicBezTo>
                  <a:pt x="13242" y="10816"/>
                  <a:pt x="13225" y="10782"/>
                  <a:pt x="13225" y="10765"/>
                </a:cubicBezTo>
                <a:cubicBezTo>
                  <a:pt x="13191" y="10679"/>
                  <a:pt x="13208" y="10645"/>
                  <a:pt x="13259" y="10628"/>
                </a:cubicBezTo>
                <a:cubicBezTo>
                  <a:pt x="13293" y="10628"/>
                  <a:pt x="13276" y="10594"/>
                  <a:pt x="13293" y="10577"/>
                </a:cubicBezTo>
                <a:lnTo>
                  <a:pt x="13413" y="10611"/>
                </a:lnTo>
                <a:lnTo>
                  <a:pt x="13413" y="10645"/>
                </a:lnTo>
                <a:cubicBezTo>
                  <a:pt x="13430" y="10662"/>
                  <a:pt x="13447" y="10679"/>
                  <a:pt x="13464" y="10696"/>
                </a:cubicBezTo>
                <a:cubicBezTo>
                  <a:pt x="13498" y="10713"/>
                  <a:pt x="13516" y="10730"/>
                  <a:pt x="13550" y="10748"/>
                </a:cubicBezTo>
                <a:cubicBezTo>
                  <a:pt x="13567" y="10748"/>
                  <a:pt x="13584" y="10730"/>
                  <a:pt x="13584" y="10713"/>
                </a:cubicBezTo>
                <a:lnTo>
                  <a:pt x="13601" y="10713"/>
                </a:lnTo>
                <a:lnTo>
                  <a:pt x="13533" y="10628"/>
                </a:lnTo>
                <a:cubicBezTo>
                  <a:pt x="13567" y="10611"/>
                  <a:pt x="13481" y="10525"/>
                  <a:pt x="13430" y="10474"/>
                </a:cubicBezTo>
                <a:cubicBezTo>
                  <a:pt x="13396" y="10406"/>
                  <a:pt x="13396" y="10372"/>
                  <a:pt x="13242" y="10303"/>
                </a:cubicBezTo>
                <a:cubicBezTo>
                  <a:pt x="13225" y="10286"/>
                  <a:pt x="13191" y="10269"/>
                  <a:pt x="13157" y="10252"/>
                </a:cubicBezTo>
                <a:cubicBezTo>
                  <a:pt x="13123" y="10218"/>
                  <a:pt x="13140" y="10201"/>
                  <a:pt x="13157" y="10201"/>
                </a:cubicBezTo>
                <a:cubicBezTo>
                  <a:pt x="13293" y="10269"/>
                  <a:pt x="13430" y="10320"/>
                  <a:pt x="13584" y="10320"/>
                </a:cubicBezTo>
                <a:cubicBezTo>
                  <a:pt x="13601" y="10337"/>
                  <a:pt x="13635" y="10355"/>
                  <a:pt x="13652" y="10372"/>
                </a:cubicBezTo>
                <a:cubicBezTo>
                  <a:pt x="13618" y="10252"/>
                  <a:pt x="13635" y="10167"/>
                  <a:pt x="13721" y="10115"/>
                </a:cubicBezTo>
                <a:cubicBezTo>
                  <a:pt x="13635" y="9945"/>
                  <a:pt x="13635" y="9808"/>
                  <a:pt x="13738" y="9757"/>
                </a:cubicBezTo>
                <a:cubicBezTo>
                  <a:pt x="13772" y="9757"/>
                  <a:pt x="13789" y="9757"/>
                  <a:pt x="13806" y="9739"/>
                </a:cubicBezTo>
                <a:cubicBezTo>
                  <a:pt x="13840" y="9722"/>
                  <a:pt x="13874" y="9705"/>
                  <a:pt x="13909" y="9688"/>
                </a:cubicBezTo>
                <a:lnTo>
                  <a:pt x="242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Tiêu đề 26">
            <a:extLst>
              <a:ext uri="{FF2B5EF4-FFF2-40B4-BE49-F238E27FC236}">
                <a16:creationId xmlns:a16="http://schemas.microsoft.com/office/drawing/2014/main" xmlns="" id="{A4566AD6-AE2F-4B25-A74F-6FFF4349D7A9}"/>
              </a:ext>
            </a:extLst>
          </p:cNvPr>
          <p:cNvSpPr txBox="1">
            <a:spLocks/>
          </p:cNvSpPr>
          <p:nvPr/>
        </p:nvSpPr>
        <p:spPr>
          <a:xfrm>
            <a:off x="3243150" y="176727"/>
            <a:ext cx="2657700" cy="4800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u="sng">
                <a:solidFill>
                  <a:srgbClr val="000099"/>
                </a:solidFill>
                <a:latin typeface="Comic Sans MS" pitchFamily="66" charset="0"/>
              </a:rPr>
              <a:t>EXERCISE</a:t>
            </a:r>
            <a:endParaRPr lang="vi-VN" dirty="0"/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3CC4AD38-FD83-4C2E-911F-89950CCB3648}"/>
              </a:ext>
            </a:extLst>
          </p:cNvPr>
          <p:cNvSpPr txBox="1"/>
          <p:nvPr/>
        </p:nvSpPr>
        <p:spPr>
          <a:xfrm>
            <a:off x="3484698" y="1643341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>
                <a:solidFill>
                  <a:srgbClr val="FF0000"/>
                </a:solidFill>
                <a:latin typeface="+mj-lt"/>
              </a:rPr>
              <a:t>cheaper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54D04FBE-AF16-4DCC-9812-2AE6E9FE9A5D}"/>
              </a:ext>
            </a:extLst>
          </p:cNvPr>
          <p:cNvSpPr txBox="1"/>
          <p:nvPr/>
        </p:nvSpPr>
        <p:spPr>
          <a:xfrm>
            <a:off x="3484698" y="2138367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farther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xmlns="" id="{206CD25E-9DB8-4BCC-A02A-9CCA76BE1529}"/>
              </a:ext>
            </a:extLst>
          </p:cNvPr>
          <p:cNvSpPr txBox="1"/>
          <p:nvPr/>
        </p:nvSpPr>
        <p:spPr>
          <a:xfrm>
            <a:off x="3344805" y="2634269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thinner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9121BBC0-012E-4E46-BA38-E4CF3A2648FD}"/>
              </a:ext>
            </a:extLst>
          </p:cNvPr>
          <p:cNvSpPr txBox="1"/>
          <p:nvPr/>
        </p:nvSpPr>
        <p:spPr>
          <a:xfrm>
            <a:off x="2888819" y="3113927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>
                <a:solidFill>
                  <a:srgbClr val="FF0000"/>
                </a:solidFill>
                <a:latin typeface="+mj-lt"/>
              </a:rPr>
              <a:t>better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xmlns="" id="{2801F5F6-9BF5-4D86-A22B-4EB4EBE8F4D7}"/>
              </a:ext>
            </a:extLst>
          </p:cNvPr>
          <p:cNvSpPr txBox="1"/>
          <p:nvPr/>
        </p:nvSpPr>
        <p:spPr>
          <a:xfrm>
            <a:off x="4068322" y="3585936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heavier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783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Google Shape;1036;p51"/>
          <p:cNvGrpSpPr/>
          <p:nvPr/>
        </p:nvGrpSpPr>
        <p:grpSpPr>
          <a:xfrm rot="-5979521" flipH="1">
            <a:off x="3503607" y="2943303"/>
            <a:ext cx="1329014" cy="3085241"/>
            <a:chOff x="-751900" y="2850775"/>
            <a:chExt cx="516875" cy="1199900"/>
          </a:xfrm>
        </p:grpSpPr>
        <p:sp>
          <p:nvSpPr>
            <p:cNvPr id="1037" name="Google Shape;1037;p51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8" name="Google Shape;1038;p51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039" name="Google Shape;1039;p51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51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51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51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" name="Google Shape;1043;p51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" name="Google Shape;1044;p51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" name="Google Shape;1045;p51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" name="Google Shape;1046;p51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51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51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51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51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51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51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51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4" name="Google Shape;1054;p51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5" name="Google Shape;1055;p51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6" name="Google Shape;1056;p51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7" name="Google Shape;1057;p51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8" name="Google Shape;1058;p51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9" name="Google Shape;1059;p51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51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51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62" name="Google Shape;1062;p51"/>
          <p:cNvGrpSpPr/>
          <p:nvPr/>
        </p:nvGrpSpPr>
        <p:grpSpPr>
          <a:xfrm rot="1224392">
            <a:off x="6091581" y="1114845"/>
            <a:ext cx="2811681" cy="1407910"/>
            <a:chOff x="7110451" y="4123771"/>
            <a:chExt cx="2429676" cy="1216626"/>
          </a:xfrm>
        </p:grpSpPr>
        <p:sp>
          <p:nvSpPr>
            <p:cNvPr id="1063" name="Google Shape;1063;p51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51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5" name="Google Shape;1065;p51"/>
          <p:cNvSpPr/>
          <p:nvPr/>
        </p:nvSpPr>
        <p:spPr>
          <a:xfrm flipH="1">
            <a:off x="1851822" y="1073538"/>
            <a:ext cx="5440366" cy="3148835"/>
          </a:xfrm>
          <a:custGeom>
            <a:avLst/>
            <a:gdLst/>
            <a:ahLst/>
            <a:cxnLst/>
            <a:rect l="l" t="t" r="r" b="b"/>
            <a:pathLst>
              <a:path w="37369" h="20443" extrusionOk="0">
                <a:moveTo>
                  <a:pt x="11807" y="0"/>
                </a:moveTo>
                <a:cubicBezTo>
                  <a:pt x="11363" y="0"/>
                  <a:pt x="10987" y="17"/>
                  <a:pt x="10645" y="34"/>
                </a:cubicBezTo>
                <a:lnTo>
                  <a:pt x="9791" y="68"/>
                </a:lnTo>
                <a:lnTo>
                  <a:pt x="9056" y="103"/>
                </a:lnTo>
                <a:cubicBezTo>
                  <a:pt x="9005" y="137"/>
                  <a:pt x="8971" y="171"/>
                  <a:pt x="8920" y="205"/>
                </a:cubicBezTo>
                <a:lnTo>
                  <a:pt x="8903" y="205"/>
                </a:lnTo>
                <a:lnTo>
                  <a:pt x="8851" y="239"/>
                </a:lnTo>
                <a:cubicBezTo>
                  <a:pt x="8817" y="256"/>
                  <a:pt x="8783" y="273"/>
                  <a:pt x="8766" y="291"/>
                </a:cubicBezTo>
                <a:cubicBezTo>
                  <a:pt x="8646" y="308"/>
                  <a:pt x="8544" y="359"/>
                  <a:pt x="8441" y="444"/>
                </a:cubicBezTo>
                <a:lnTo>
                  <a:pt x="8424" y="444"/>
                </a:lnTo>
                <a:cubicBezTo>
                  <a:pt x="8271" y="444"/>
                  <a:pt x="8117" y="530"/>
                  <a:pt x="8031" y="649"/>
                </a:cubicBezTo>
                <a:cubicBezTo>
                  <a:pt x="7980" y="701"/>
                  <a:pt x="7946" y="752"/>
                  <a:pt x="7929" y="820"/>
                </a:cubicBezTo>
                <a:lnTo>
                  <a:pt x="7878" y="769"/>
                </a:lnTo>
                <a:lnTo>
                  <a:pt x="7775" y="683"/>
                </a:lnTo>
                <a:cubicBezTo>
                  <a:pt x="7690" y="615"/>
                  <a:pt x="7604" y="564"/>
                  <a:pt x="7485" y="547"/>
                </a:cubicBezTo>
                <a:lnTo>
                  <a:pt x="7382" y="547"/>
                </a:lnTo>
                <a:cubicBezTo>
                  <a:pt x="7211" y="547"/>
                  <a:pt x="7057" y="615"/>
                  <a:pt x="6955" y="752"/>
                </a:cubicBezTo>
                <a:cubicBezTo>
                  <a:pt x="6852" y="837"/>
                  <a:pt x="6767" y="957"/>
                  <a:pt x="6699" y="1076"/>
                </a:cubicBezTo>
                <a:cubicBezTo>
                  <a:pt x="6681" y="1094"/>
                  <a:pt x="6664" y="1111"/>
                  <a:pt x="6664" y="1128"/>
                </a:cubicBezTo>
                <a:cubicBezTo>
                  <a:pt x="6511" y="1179"/>
                  <a:pt x="6374" y="1264"/>
                  <a:pt x="6254" y="1367"/>
                </a:cubicBezTo>
                <a:cubicBezTo>
                  <a:pt x="6220" y="1367"/>
                  <a:pt x="6169" y="1350"/>
                  <a:pt x="6135" y="1350"/>
                </a:cubicBezTo>
                <a:cubicBezTo>
                  <a:pt x="6049" y="1350"/>
                  <a:pt x="5964" y="1367"/>
                  <a:pt x="5878" y="1384"/>
                </a:cubicBezTo>
                <a:cubicBezTo>
                  <a:pt x="5759" y="1418"/>
                  <a:pt x="5639" y="1504"/>
                  <a:pt x="5537" y="1606"/>
                </a:cubicBezTo>
                <a:cubicBezTo>
                  <a:pt x="5503" y="1640"/>
                  <a:pt x="5468" y="1674"/>
                  <a:pt x="5434" y="1726"/>
                </a:cubicBezTo>
                <a:lnTo>
                  <a:pt x="5400" y="1726"/>
                </a:lnTo>
                <a:cubicBezTo>
                  <a:pt x="5058" y="1726"/>
                  <a:pt x="4751" y="1965"/>
                  <a:pt x="4682" y="2290"/>
                </a:cubicBezTo>
                <a:cubicBezTo>
                  <a:pt x="4580" y="2221"/>
                  <a:pt x="4460" y="2187"/>
                  <a:pt x="4341" y="2187"/>
                </a:cubicBezTo>
                <a:cubicBezTo>
                  <a:pt x="4321" y="2182"/>
                  <a:pt x="4299" y="2180"/>
                  <a:pt x="4277" y="2180"/>
                </a:cubicBezTo>
                <a:cubicBezTo>
                  <a:pt x="4222" y="2180"/>
                  <a:pt x="4162" y="2192"/>
                  <a:pt x="4101" y="2204"/>
                </a:cubicBezTo>
                <a:lnTo>
                  <a:pt x="4084" y="2204"/>
                </a:lnTo>
                <a:cubicBezTo>
                  <a:pt x="4033" y="2221"/>
                  <a:pt x="3965" y="2238"/>
                  <a:pt x="3914" y="2273"/>
                </a:cubicBezTo>
                <a:cubicBezTo>
                  <a:pt x="3811" y="2221"/>
                  <a:pt x="3691" y="2187"/>
                  <a:pt x="3572" y="2187"/>
                </a:cubicBezTo>
                <a:cubicBezTo>
                  <a:pt x="3546" y="2184"/>
                  <a:pt x="3521" y="2183"/>
                  <a:pt x="3495" y="2183"/>
                </a:cubicBezTo>
                <a:cubicBezTo>
                  <a:pt x="3367" y="2183"/>
                  <a:pt x="3241" y="2218"/>
                  <a:pt x="3128" y="2290"/>
                </a:cubicBezTo>
                <a:cubicBezTo>
                  <a:pt x="3093" y="2273"/>
                  <a:pt x="3059" y="2273"/>
                  <a:pt x="3025" y="2273"/>
                </a:cubicBezTo>
                <a:cubicBezTo>
                  <a:pt x="3001" y="2269"/>
                  <a:pt x="2977" y="2268"/>
                  <a:pt x="2954" y="2268"/>
                </a:cubicBezTo>
                <a:cubicBezTo>
                  <a:pt x="2847" y="2268"/>
                  <a:pt x="2751" y="2299"/>
                  <a:pt x="2666" y="2341"/>
                </a:cubicBezTo>
                <a:cubicBezTo>
                  <a:pt x="2598" y="2375"/>
                  <a:pt x="2547" y="2426"/>
                  <a:pt x="2512" y="2460"/>
                </a:cubicBezTo>
                <a:cubicBezTo>
                  <a:pt x="2359" y="2512"/>
                  <a:pt x="2205" y="2546"/>
                  <a:pt x="2034" y="2563"/>
                </a:cubicBezTo>
                <a:cubicBezTo>
                  <a:pt x="1932" y="2580"/>
                  <a:pt x="1812" y="2631"/>
                  <a:pt x="1726" y="2683"/>
                </a:cubicBezTo>
                <a:lnTo>
                  <a:pt x="1590" y="2683"/>
                </a:lnTo>
                <a:cubicBezTo>
                  <a:pt x="1571" y="2681"/>
                  <a:pt x="1552" y="2680"/>
                  <a:pt x="1533" y="2680"/>
                </a:cubicBezTo>
                <a:cubicBezTo>
                  <a:pt x="1364" y="2680"/>
                  <a:pt x="1200" y="2748"/>
                  <a:pt x="1077" y="2871"/>
                </a:cubicBezTo>
                <a:cubicBezTo>
                  <a:pt x="923" y="2871"/>
                  <a:pt x="770" y="2922"/>
                  <a:pt x="650" y="3007"/>
                </a:cubicBezTo>
                <a:cubicBezTo>
                  <a:pt x="650" y="3007"/>
                  <a:pt x="650" y="3349"/>
                  <a:pt x="633" y="3930"/>
                </a:cubicBezTo>
                <a:cubicBezTo>
                  <a:pt x="633" y="4237"/>
                  <a:pt x="616" y="4596"/>
                  <a:pt x="599" y="4989"/>
                </a:cubicBezTo>
                <a:cubicBezTo>
                  <a:pt x="599" y="5399"/>
                  <a:pt x="582" y="5878"/>
                  <a:pt x="582" y="6373"/>
                </a:cubicBezTo>
                <a:cubicBezTo>
                  <a:pt x="548" y="7757"/>
                  <a:pt x="496" y="9449"/>
                  <a:pt x="462" y="11157"/>
                </a:cubicBezTo>
                <a:cubicBezTo>
                  <a:pt x="445" y="12012"/>
                  <a:pt x="428" y="12866"/>
                  <a:pt x="411" y="13703"/>
                </a:cubicBezTo>
                <a:cubicBezTo>
                  <a:pt x="411" y="14199"/>
                  <a:pt x="394" y="14677"/>
                  <a:pt x="377" y="15156"/>
                </a:cubicBezTo>
                <a:cubicBezTo>
                  <a:pt x="343" y="15634"/>
                  <a:pt x="274" y="16112"/>
                  <a:pt x="257" y="16557"/>
                </a:cubicBezTo>
                <a:cubicBezTo>
                  <a:pt x="223" y="17018"/>
                  <a:pt x="189" y="17445"/>
                  <a:pt x="155" y="17821"/>
                </a:cubicBezTo>
                <a:cubicBezTo>
                  <a:pt x="137" y="18214"/>
                  <a:pt x="103" y="18573"/>
                  <a:pt x="86" y="18863"/>
                </a:cubicBezTo>
                <a:cubicBezTo>
                  <a:pt x="69" y="19171"/>
                  <a:pt x="52" y="19444"/>
                  <a:pt x="52" y="19649"/>
                </a:cubicBezTo>
                <a:cubicBezTo>
                  <a:pt x="18" y="20076"/>
                  <a:pt x="1" y="20298"/>
                  <a:pt x="1" y="20298"/>
                </a:cubicBezTo>
                <a:cubicBezTo>
                  <a:pt x="1" y="20298"/>
                  <a:pt x="360" y="20350"/>
                  <a:pt x="975" y="20401"/>
                </a:cubicBezTo>
                <a:cubicBezTo>
                  <a:pt x="1197" y="20418"/>
                  <a:pt x="1436" y="20418"/>
                  <a:pt x="1709" y="20435"/>
                </a:cubicBezTo>
                <a:cubicBezTo>
                  <a:pt x="1806" y="20441"/>
                  <a:pt x="1911" y="20443"/>
                  <a:pt x="2021" y="20443"/>
                </a:cubicBezTo>
                <a:cubicBezTo>
                  <a:pt x="2243" y="20443"/>
                  <a:pt x="2490" y="20435"/>
                  <a:pt x="2752" y="20435"/>
                </a:cubicBezTo>
                <a:lnTo>
                  <a:pt x="3384" y="20418"/>
                </a:lnTo>
                <a:lnTo>
                  <a:pt x="4119" y="20367"/>
                </a:lnTo>
                <a:lnTo>
                  <a:pt x="4973" y="20333"/>
                </a:lnTo>
                <a:lnTo>
                  <a:pt x="5896" y="20281"/>
                </a:lnTo>
                <a:cubicBezTo>
                  <a:pt x="6203" y="20264"/>
                  <a:pt x="6511" y="20247"/>
                  <a:pt x="6835" y="20247"/>
                </a:cubicBezTo>
                <a:cubicBezTo>
                  <a:pt x="7143" y="20230"/>
                  <a:pt x="7433" y="20230"/>
                  <a:pt x="7724" y="20230"/>
                </a:cubicBezTo>
                <a:lnTo>
                  <a:pt x="8561" y="20230"/>
                </a:lnTo>
                <a:lnTo>
                  <a:pt x="9330" y="20264"/>
                </a:lnTo>
                <a:lnTo>
                  <a:pt x="10082" y="20264"/>
                </a:lnTo>
                <a:cubicBezTo>
                  <a:pt x="10321" y="20264"/>
                  <a:pt x="10577" y="20264"/>
                  <a:pt x="10816" y="20230"/>
                </a:cubicBezTo>
                <a:lnTo>
                  <a:pt x="12235" y="20162"/>
                </a:lnTo>
                <a:cubicBezTo>
                  <a:pt x="12696" y="20145"/>
                  <a:pt x="13140" y="20128"/>
                  <a:pt x="13567" y="20111"/>
                </a:cubicBezTo>
                <a:lnTo>
                  <a:pt x="14353" y="20093"/>
                </a:lnTo>
                <a:cubicBezTo>
                  <a:pt x="14866" y="20093"/>
                  <a:pt x="15344" y="20076"/>
                  <a:pt x="15754" y="20059"/>
                </a:cubicBezTo>
                <a:cubicBezTo>
                  <a:pt x="16164" y="20059"/>
                  <a:pt x="16523" y="20042"/>
                  <a:pt x="16831" y="20025"/>
                </a:cubicBezTo>
                <a:lnTo>
                  <a:pt x="17770" y="19974"/>
                </a:lnTo>
                <a:cubicBezTo>
                  <a:pt x="17805" y="19923"/>
                  <a:pt x="17839" y="19888"/>
                  <a:pt x="17873" y="19837"/>
                </a:cubicBezTo>
                <a:lnTo>
                  <a:pt x="17907" y="19871"/>
                </a:lnTo>
                <a:lnTo>
                  <a:pt x="17975" y="19940"/>
                </a:lnTo>
                <a:lnTo>
                  <a:pt x="18915" y="19888"/>
                </a:lnTo>
                <a:cubicBezTo>
                  <a:pt x="18984" y="19820"/>
                  <a:pt x="19035" y="19769"/>
                  <a:pt x="19086" y="19700"/>
                </a:cubicBezTo>
                <a:cubicBezTo>
                  <a:pt x="19103" y="19683"/>
                  <a:pt x="19120" y="19666"/>
                  <a:pt x="19137" y="19649"/>
                </a:cubicBezTo>
                <a:cubicBezTo>
                  <a:pt x="19274" y="19615"/>
                  <a:pt x="19411" y="19564"/>
                  <a:pt x="19547" y="19478"/>
                </a:cubicBezTo>
                <a:cubicBezTo>
                  <a:pt x="19599" y="19487"/>
                  <a:pt x="19654" y="19491"/>
                  <a:pt x="19712" y="19491"/>
                </a:cubicBezTo>
                <a:cubicBezTo>
                  <a:pt x="19770" y="19491"/>
                  <a:pt x="19829" y="19487"/>
                  <a:pt x="19889" y="19478"/>
                </a:cubicBezTo>
                <a:cubicBezTo>
                  <a:pt x="20009" y="19444"/>
                  <a:pt x="20128" y="19393"/>
                  <a:pt x="20231" y="19307"/>
                </a:cubicBezTo>
                <a:cubicBezTo>
                  <a:pt x="20282" y="19273"/>
                  <a:pt x="20316" y="19239"/>
                  <a:pt x="20350" y="19205"/>
                </a:cubicBezTo>
                <a:lnTo>
                  <a:pt x="20385" y="19205"/>
                </a:lnTo>
                <a:cubicBezTo>
                  <a:pt x="20398" y="19206"/>
                  <a:pt x="20412" y="19206"/>
                  <a:pt x="20426" y="19206"/>
                </a:cubicBezTo>
                <a:cubicBezTo>
                  <a:pt x="20735" y="19206"/>
                  <a:pt x="21023" y="19022"/>
                  <a:pt x="21171" y="18744"/>
                </a:cubicBezTo>
                <a:cubicBezTo>
                  <a:pt x="21273" y="18829"/>
                  <a:pt x="21393" y="18880"/>
                  <a:pt x="21529" y="18880"/>
                </a:cubicBezTo>
                <a:lnTo>
                  <a:pt x="21700" y="18880"/>
                </a:lnTo>
                <a:cubicBezTo>
                  <a:pt x="21769" y="18863"/>
                  <a:pt x="21820" y="18863"/>
                  <a:pt x="21888" y="18846"/>
                </a:cubicBezTo>
                <a:cubicBezTo>
                  <a:pt x="22008" y="18914"/>
                  <a:pt x="22145" y="18949"/>
                  <a:pt x="22281" y="18966"/>
                </a:cubicBezTo>
                <a:cubicBezTo>
                  <a:pt x="22315" y="18970"/>
                  <a:pt x="22348" y="18972"/>
                  <a:pt x="22381" y="18972"/>
                </a:cubicBezTo>
                <a:cubicBezTo>
                  <a:pt x="22478" y="18972"/>
                  <a:pt x="22567" y="18953"/>
                  <a:pt x="22657" y="18914"/>
                </a:cubicBezTo>
                <a:cubicBezTo>
                  <a:pt x="22725" y="18932"/>
                  <a:pt x="22777" y="18949"/>
                  <a:pt x="22845" y="18949"/>
                </a:cubicBezTo>
                <a:cubicBezTo>
                  <a:pt x="22873" y="18953"/>
                  <a:pt x="22900" y="18955"/>
                  <a:pt x="22927" y="18955"/>
                </a:cubicBezTo>
                <a:cubicBezTo>
                  <a:pt x="23001" y="18955"/>
                  <a:pt x="23073" y="18940"/>
                  <a:pt x="23136" y="18914"/>
                </a:cubicBezTo>
                <a:cubicBezTo>
                  <a:pt x="23204" y="18897"/>
                  <a:pt x="23272" y="18863"/>
                  <a:pt x="23323" y="18829"/>
                </a:cubicBezTo>
                <a:cubicBezTo>
                  <a:pt x="23494" y="18812"/>
                  <a:pt x="23682" y="18812"/>
                  <a:pt x="23853" y="18812"/>
                </a:cubicBezTo>
                <a:cubicBezTo>
                  <a:pt x="23973" y="18812"/>
                  <a:pt x="24109" y="18795"/>
                  <a:pt x="24229" y="18761"/>
                </a:cubicBezTo>
                <a:cubicBezTo>
                  <a:pt x="24246" y="18778"/>
                  <a:pt x="24280" y="18778"/>
                  <a:pt x="24314" y="18778"/>
                </a:cubicBezTo>
                <a:cubicBezTo>
                  <a:pt x="24366" y="18795"/>
                  <a:pt x="24417" y="18812"/>
                  <a:pt x="24468" y="18812"/>
                </a:cubicBezTo>
                <a:cubicBezTo>
                  <a:pt x="24501" y="18815"/>
                  <a:pt x="24532" y="18816"/>
                  <a:pt x="24563" y="18816"/>
                </a:cubicBezTo>
                <a:cubicBezTo>
                  <a:pt x="24714" y="18816"/>
                  <a:pt x="24853" y="18783"/>
                  <a:pt x="24981" y="18727"/>
                </a:cubicBezTo>
                <a:cubicBezTo>
                  <a:pt x="25015" y="18727"/>
                  <a:pt x="25049" y="18727"/>
                  <a:pt x="25083" y="18744"/>
                </a:cubicBezTo>
                <a:cubicBezTo>
                  <a:pt x="25111" y="18746"/>
                  <a:pt x="25138" y="18747"/>
                  <a:pt x="25165" y="18747"/>
                </a:cubicBezTo>
                <a:cubicBezTo>
                  <a:pt x="25508" y="18747"/>
                  <a:pt x="25812" y="18548"/>
                  <a:pt x="25955" y="18231"/>
                </a:cubicBezTo>
                <a:cubicBezTo>
                  <a:pt x="26006" y="18214"/>
                  <a:pt x="26074" y="18180"/>
                  <a:pt x="26126" y="18146"/>
                </a:cubicBezTo>
                <a:lnTo>
                  <a:pt x="26365" y="18146"/>
                </a:lnTo>
                <a:cubicBezTo>
                  <a:pt x="26416" y="18146"/>
                  <a:pt x="26467" y="18163"/>
                  <a:pt x="26519" y="18163"/>
                </a:cubicBezTo>
                <a:cubicBezTo>
                  <a:pt x="26655" y="18163"/>
                  <a:pt x="26775" y="18129"/>
                  <a:pt x="26894" y="18060"/>
                </a:cubicBezTo>
                <a:cubicBezTo>
                  <a:pt x="26997" y="18009"/>
                  <a:pt x="27117" y="17975"/>
                  <a:pt x="27236" y="17958"/>
                </a:cubicBezTo>
                <a:cubicBezTo>
                  <a:pt x="27441" y="17941"/>
                  <a:pt x="27612" y="17821"/>
                  <a:pt x="27732" y="17650"/>
                </a:cubicBezTo>
                <a:cubicBezTo>
                  <a:pt x="27817" y="17616"/>
                  <a:pt x="27885" y="17582"/>
                  <a:pt x="27954" y="17548"/>
                </a:cubicBezTo>
                <a:lnTo>
                  <a:pt x="28091" y="17496"/>
                </a:lnTo>
                <a:cubicBezTo>
                  <a:pt x="28142" y="17479"/>
                  <a:pt x="28193" y="17479"/>
                  <a:pt x="28244" y="17479"/>
                </a:cubicBezTo>
                <a:lnTo>
                  <a:pt x="28432" y="17479"/>
                </a:lnTo>
                <a:cubicBezTo>
                  <a:pt x="28466" y="17479"/>
                  <a:pt x="28518" y="17462"/>
                  <a:pt x="28569" y="17462"/>
                </a:cubicBezTo>
                <a:lnTo>
                  <a:pt x="28928" y="17360"/>
                </a:lnTo>
                <a:lnTo>
                  <a:pt x="28996" y="17343"/>
                </a:lnTo>
                <a:cubicBezTo>
                  <a:pt x="29116" y="17394"/>
                  <a:pt x="29252" y="17411"/>
                  <a:pt x="29372" y="17411"/>
                </a:cubicBezTo>
                <a:cubicBezTo>
                  <a:pt x="29423" y="17411"/>
                  <a:pt x="29457" y="17411"/>
                  <a:pt x="29509" y="17394"/>
                </a:cubicBezTo>
                <a:cubicBezTo>
                  <a:pt x="29584" y="17419"/>
                  <a:pt x="29659" y="17435"/>
                  <a:pt x="29727" y="17435"/>
                </a:cubicBezTo>
                <a:cubicBezTo>
                  <a:pt x="29752" y="17435"/>
                  <a:pt x="29776" y="17433"/>
                  <a:pt x="29799" y="17428"/>
                </a:cubicBezTo>
                <a:cubicBezTo>
                  <a:pt x="29919" y="17428"/>
                  <a:pt x="30038" y="17411"/>
                  <a:pt x="30141" y="17360"/>
                </a:cubicBezTo>
                <a:cubicBezTo>
                  <a:pt x="30175" y="17343"/>
                  <a:pt x="30226" y="17343"/>
                  <a:pt x="30260" y="17325"/>
                </a:cubicBezTo>
                <a:lnTo>
                  <a:pt x="30329" y="17325"/>
                </a:lnTo>
                <a:cubicBezTo>
                  <a:pt x="30602" y="17325"/>
                  <a:pt x="30876" y="17240"/>
                  <a:pt x="31115" y="17103"/>
                </a:cubicBezTo>
                <a:cubicBezTo>
                  <a:pt x="31388" y="17069"/>
                  <a:pt x="31627" y="16950"/>
                  <a:pt x="31815" y="16762"/>
                </a:cubicBezTo>
                <a:cubicBezTo>
                  <a:pt x="31884" y="16762"/>
                  <a:pt x="31952" y="16745"/>
                  <a:pt x="32020" y="16727"/>
                </a:cubicBezTo>
                <a:cubicBezTo>
                  <a:pt x="32191" y="16779"/>
                  <a:pt x="32345" y="16796"/>
                  <a:pt x="32516" y="16813"/>
                </a:cubicBezTo>
                <a:lnTo>
                  <a:pt x="32601" y="16813"/>
                </a:lnTo>
                <a:cubicBezTo>
                  <a:pt x="32841" y="16813"/>
                  <a:pt x="33063" y="16762"/>
                  <a:pt x="33285" y="16676"/>
                </a:cubicBezTo>
                <a:cubicBezTo>
                  <a:pt x="33302" y="16727"/>
                  <a:pt x="33319" y="16762"/>
                  <a:pt x="33336" y="16796"/>
                </a:cubicBezTo>
                <a:cubicBezTo>
                  <a:pt x="33456" y="17103"/>
                  <a:pt x="33712" y="17308"/>
                  <a:pt x="34037" y="17360"/>
                </a:cubicBezTo>
                <a:lnTo>
                  <a:pt x="34088" y="17360"/>
                </a:lnTo>
                <a:cubicBezTo>
                  <a:pt x="34190" y="17360"/>
                  <a:pt x="34276" y="17360"/>
                  <a:pt x="34378" y="17343"/>
                </a:cubicBezTo>
                <a:cubicBezTo>
                  <a:pt x="34515" y="17445"/>
                  <a:pt x="34669" y="17513"/>
                  <a:pt x="34840" y="17531"/>
                </a:cubicBezTo>
                <a:lnTo>
                  <a:pt x="34925" y="17531"/>
                </a:lnTo>
                <a:cubicBezTo>
                  <a:pt x="34950" y="17536"/>
                  <a:pt x="34977" y="17538"/>
                  <a:pt x="35004" y="17538"/>
                </a:cubicBezTo>
                <a:cubicBezTo>
                  <a:pt x="35069" y="17538"/>
                  <a:pt x="35138" y="17526"/>
                  <a:pt x="35198" y="17513"/>
                </a:cubicBezTo>
                <a:cubicBezTo>
                  <a:pt x="35233" y="17513"/>
                  <a:pt x="35284" y="17496"/>
                  <a:pt x="35318" y="17479"/>
                </a:cubicBezTo>
                <a:lnTo>
                  <a:pt x="35489" y="17479"/>
                </a:lnTo>
                <a:cubicBezTo>
                  <a:pt x="35514" y="17481"/>
                  <a:pt x="35540" y="17482"/>
                  <a:pt x="35566" y="17482"/>
                </a:cubicBezTo>
                <a:cubicBezTo>
                  <a:pt x="35745" y="17482"/>
                  <a:pt x="35922" y="17430"/>
                  <a:pt x="36087" y="17325"/>
                </a:cubicBezTo>
                <a:cubicBezTo>
                  <a:pt x="36224" y="17411"/>
                  <a:pt x="36360" y="17445"/>
                  <a:pt x="36514" y="17462"/>
                </a:cubicBezTo>
                <a:cubicBezTo>
                  <a:pt x="36582" y="17462"/>
                  <a:pt x="36668" y="17462"/>
                  <a:pt x="36736" y="17445"/>
                </a:cubicBezTo>
                <a:cubicBezTo>
                  <a:pt x="36822" y="17428"/>
                  <a:pt x="36907" y="17394"/>
                  <a:pt x="36975" y="17343"/>
                </a:cubicBezTo>
                <a:cubicBezTo>
                  <a:pt x="37095" y="17411"/>
                  <a:pt x="37232" y="17462"/>
                  <a:pt x="37368" y="17462"/>
                </a:cubicBezTo>
                <a:cubicBezTo>
                  <a:pt x="37368" y="17462"/>
                  <a:pt x="37368" y="17103"/>
                  <a:pt x="37334" y="16471"/>
                </a:cubicBezTo>
                <a:cubicBezTo>
                  <a:pt x="37334" y="16164"/>
                  <a:pt x="37317" y="15771"/>
                  <a:pt x="37283" y="15343"/>
                </a:cubicBezTo>
                <a:cubicBezTo>
                  <a:pt x="37266" y="14916"/>
                  <a:pt x="37232" y="14438"/>
                  <a:pt x="37197" y="13925"/>
                </a:cubicBezTo>
                <a:cubicBezTo>
                  <a:pt x="37180" y="13498"/>
                  <a:pt x="37146" y="13054"/>
                  <a:pt x="37129" y="12576"/>
                </a:cubicBezTo>
                <a:cubicBezTo>
                  <a:pt x="37112" y="12319"/>
                  <a:pt x="37095" y="12063"/>
                  <a:pt x="37095" y="11790"/>
                </a:cubicBezTo>
                <a:cubicBezTo>
                  <a:pt x="37078" y="11533"/>
                  <a:pt x="37078" y="11260"/>
                  <a:pt x="37061" y="10986"/>
                </a:cubicBezTo>
                <a:cubicBezTo>
                  <a:pt x="37044" y="10696"/>
                  <a:pt x="37044" y="10423"/>
                  <a:pt x="37027" y="10149"/>
                </a:cubicBezTo>
                <a:cubicBezTo>
                  <a:pt x="37027" y="9859"/>
                  <a:pt x="37010" y="9585"/>
                  <a:pt x="37010" y="9295"/>
                </a:cubicBezTo>
                <a:cubicBezTo>
                  <a:pt x="36992" y="9004"/>
                  <a:pt x="36992" y="8714"/>
                  <a:pt x="36975" y="8441"/>
                </a:cubicBezTo>
                <a:cubicBezTo>
                  <a:pt x="36873" y="4169"/>
                  <a:pt x="36770" y="0"/>
                  <a:pt x="3677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7" name="Google Shape;1067;p51"/>
          <p:cNvSpPr txBox="1">
            <a:spLocks noGrp="1"/>
          </p:cNvSpPr>
          <p:nvPr>
            <p:ph type="title"/>
          </p:nvPr>
        </p:nvSpPr>
        <p:spPr>
          <a:xfrm>
            <a:off x="2386810" y="1769864"/>
            <a:ext cx="4413900" cy="13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800" dirty="0"/>
              <a:t>Thank</a:t>
            </a:r>
            <a:br>
              <a:rPr lang="en" sz="8800" dirty="0"/>
            </a:br>
            <a:r>
              <a:rPr lang="en" sz="8800" dirty="0"/>
              <a:t>you!</a:t>
            </a:r>
            <a:endParaRPr sz="8800" dirty="0"/>
          </a:p>
        </p:txBody>
      </p:sp>
      <p:grpSp>
        <p:nvGrpSpPr>
          <p:cNvPr id="1068" name="Google Shape;1068;p51"/>
          <p:cNvGrpSpPr/>
          <p:nvPr/>
        </p:nvGrpSpPr>
        <p:grpSpPr>
          <a:xfrm rot="2696158">
            <a:off x="-69976" y="-1002552"/>
            <a:ext cx="2533197" cy="3214870"/>
            <a:chOff x="1154976" y="632775"/>
            <a:chExt cx="2502430" cy="3877954"/>
          </a:xfrm>
        </p:grpSpPr>
        <p:sp>
          <p:nvSpPr>
            <p:cNvPr id="1069" name="Google Shape;1069;p5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5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1" name="Google Shape;1071;p51"/>
          <p:cNvSpPr/>
          <p:nvPr/>
        </p:nvSpPr>
        <p:spPr>
          <a:xfrm>
            <a:off x="1564150" y="3022075"/>
            <a:ext cx="899633" cy="989908"/>
          </a:xfrm>
          <a:custGeom>
            <a:avLst/>
            <a:gdLst/>
            <a:ahLst/>
            <a:cxnLst/>
            <a:rect l="l" t="t" r="r" b="b"/>
            <a:pathLst>
              <a:path w="12030" h="13841" extrusionOk="0">
                <a:moveTo>
                  <a:pt x="11928" y="11423"/>
                </a:moveTo>
                <a:lnTo>
                  <a:pt x="12006" y="11521"/>
                </a:lnTo>
                <a:lnTo>
                  <a:pt x="12006" y="11521"/>
                </a:lnTo>
                <a:cubicBezTo>
                  <a:pt x="11993" y="11491"/>
                  <a:pt x="11965" y="11458"/>
                  <a:pt x="11928" y="11423"/>
                </a:cubicBezTo>
                <a:close/>
                <a:moveTo>
                  <a:pt x="12006" y="11521"/>
                </a:moveTo>
                <a:cubicBezTo>
                  <a:pt x="12010" y="11532"/>
                  <a:pt x="12012" y="11542"/>
                  <a:pt x="12012" y="11551"/>
                </a:cubicBezTo>
                <a:cubicBezTo>
                  <a:pt x="12012" y="11551"/>
                  <a:pt x="12012" y="11568"/>
                  <a:pt x="12012" y="11568"/>
                </a:cubicBezTo>
                <a:cubicBezTo>
                  <a:pt x="12012" y="11568"/>
                  <a:pt x="12030" y="11551"/>
                  <a:pt x="12030" y="11551"/>
                </a:cubicBezTo>
                <a:lnTo>
                  <a:pt x="12006" y="11521"/>
                </a:lnTo>
                <a:close/>
                <a:moveTo>
                  <a:pt x="2905" y="1"/>
                </a:moveTo>
                <a:cubicBezTo>
                  <a:pt x="2871" y="1"/>
                  <a:pt x="2871" y="18"/>
                  <a:pt x="2940" y="120"/>
                </a:cubicBezTo>
                <a:cubicBezTo>
                  <a:pt x="2974" y="172"/>
                  <a:pt x="3008" y="240"/>
                  <a:pt x="3025" y="308"/>
                </a:cubicBezTo>
                <a:cubicBezTo>
                  <a:pt x="3059" y="360"/>
                  <a:pt x="3042" y="377"/>
                  <a:pt x="3025" y="377"/>
                </a:cubicBezTo>
                <a:lnTo>
                  <a:pt x="2974" y="325"/>
                </a:lnTo>
                <a:cubicBezTo>
                  <a:pt x="2923" y="257"/>
                  <a:pt x="2854" y="206"/>
                  <a:pt x="2786" y="172"/>
                </a:cubicBezTo>
                <a:cubicBezTo>
                  <a:pt x="2780" y="170"/>
                  <a:pt x="2776" y="169"/>
                  <a:pt x="2772" y="169"/>
                </a:cubicBezTo>
                <a:cubicBezTo>
                  <a:pt x="2738" y="169"/>
                  <a:pt x="2755" y="230"/>
                  <a:pt x="2786" y="291"/>
                </a:cubicBezTo>
                <a:cubicBezTo>
                  <a:pt x="2820" y="360"/>
                  <a:pt x="2871" y="479"/>
                  <a:pt x="2923" y="565"/>
                </a:cubicBezTo>
                <a:cubicBezTo>
                  <a:pt x="2923" y="565"/>
                  <a:pt x="2923" y="565"/>
                  <a:pt x="2923" y="582"/>
                </a:cubicBezTo>
                <a:cubicBezTo>
                  <a:pt x="2854" y="616"/>
                  <a:pt x="2837" y="718"/>
                  <a:pt x="2888" y="855"/>
                </a:cubicBezTo>
                <a:cubicBezTo>
                  <a:pt x="2820" y="872"/>
                  <a:pt x="2752" y="906"/>
                  <a:pt x="2718" y="958"/>
                </a:cubicBezTo>
                <a:cubicBezTo>
                  <a:pt x="2700" y="975"/>
                  <a:pt x="2700" y="975"/>
                  <a:pt x="2700" y="992"/>
                </a:cubicBezTo>
                <a:cubicBezTo>
                  <a:pt x="2666" y="941"/>
                  <a:pt x="2632" y="889"/>
                  <a:pt x="2615" y="838"/>
                </a:cubicBezTo>
                <a:cubicBezTo>
                  <a:pt x="2581" y="753"/>
                  <a:pt x="2615" y="736"/>
                  <a:pt x="2598" y="684"/>
                </a:cubicBezTo>
                <a:cubicBezTo>
                  <a:pt x="2478" y="565"/>
                  <a:pt x="2427" y="599"/>
                  <a:pt x="2342" y="548"/>
                </a:cubicBezTo>
                <a:lnTo>
                  <a:pt x="2342" y="548"/>
                </a:lnTo>
                <a:cubicBezTo>
                  <a:pt x="2342" y="548"/>
                  <a:pt x="2342" y="582"/>
                  <a:pt x="2359" y="599"/>
                </a:cubicBezTo>
                <a:cubicBezTo>
                  <a:pt x="2376" y="650"/>
                  <a:pt x="2410" y="701"/>
                  <a:pt x="2427" y="736"/>
                </a:cubicBezTo>
                <a:cubicBezTo>
                  <a:pt x="2427" y="787"/>
                  <a:pt x="2495" y="872"/>
                  <a:pt x="2512" y="923"/>
                </a:cubicBezTo>
                <a:cubicBezTo>
                  <a:pt x="2530" y="975"/>
                  <a:pt x="2547" y="1009"/>
                  <a:pt x="2547" y="1009"/>
                </a:cubicBezTo>
                <a:cubicBezTo>
                  <a:pt x="2538" y="1009"/>
                  <a:pt x="2525" y="1026"/>
                  <a:pt x="2498" y="1026"/>
                </a:cubicBezTo>
                <a:cubicBezTo>
                  <a:pt x="2470" y="1026"/>
                  <a:pt x="2427" y="1009"/>
                  <a:pt x="2359" y="941"/>
                </a:cubicBezTo>
                <a:cubicBezTo>
                  <a:pt x="2342" y="932"/>
                  <a:pt x="2333" y="928"/>
                  <a:pt x="2329" y="928"/>
                </a:cubicBezTo>
                <a:cubicBezTo>
                  <a:pt x="2325" y="928"/>
                  <a:pt x="2325" y="932"/>
                  <a:pt x="2325" y="941"/>
                </a:cubicBezTo>
                <a:cubicBezTo>
                  <a:pt x="2359" y="992"/>
                  <a:pt x="2376" y="1026"/>
                  <a:pt x="2393" y="1077"/>
                </a:cubicBezTo>
                <a:cubicBezTo>
                  <a:pt x="2376" y="1129"/>
                  <a:pt x="2427" y="1197"/>
                  <a:pt x="2512" y="1299"/>
                </a:cubicBezTo>
                <a:cubicBezTo>
                  <a:pt x="2530" y="1316"/>
                  <a:pt x="2547" y="1351"/>
                  <a:pt x="2564" y="1368"/>
                </a:cubicBezTo>
                <a:lnTo>
                  <a:pt x="2530" y="1419"/>
                </a:lnTo>
                <a:cubicBezTo>
                  <a:pt x="2495" y="1385"/>
                  <a:pt x="2461" y="1334"/>
                  <a:pt x="2427" y="1299"/>
                </a:cubicBezTo>
                <a:cubicBezTo>
                  <a:pt x="2342" y="1163"/>
                  <a:pt x="2342" y="1163"/>
                  <a:pt x="2273" y="1146"/>
                </a:cubicBezTo>
                <a:lnTo>
                  <a:pt x="2102" y="1077"/>
                </a:lnTo>
                <a:cubicBezTo>
                  <a:pt x="2100" y="1076"/>
                  <a:pt x="2098" y="1075"/>
                  <a:pt x="2096" y="1075"/>
                </a:cubicBezTo>
                <a:cubicBezTo>
                  <a:pt x="2071" y="1075"/>
                  <a:pt x="2089" y="1168"/>
                  <a:pt x="2137" y="1231"/>
                </a:cubicBezTo>
                <a:cubicBezTo>
                  <a:pt x="2154" y="1265"/>
                  <a:pt x="2171" y="1299"/>
                  <a:pt x="2188" y="1316"/>
                </a:cubicBezTo>
                <a:cubicBezTo>
                  <a:pt x="2273" y="1402"/>
                  <a:pt x="2342" y="1470"/>
                  <a:pt x="2410" y="1556"/>
                </a:cubicBezTo>
                <a:lnTo>
                  <a:pt x="2137" y="1863"/>
                </a:lnTo>
                <a:lnTo>
                  <a:pt x="2102" y="1829"/>
                </a:lnTo>
                <a:cubicBezTo>
                  <a:pt x="2054" y="1793"/>
                  <a:pt x="2014" y="1757"/>
                  <a:pt x="1989" y="1757"/>
                </a:cubicBezTo>
                <a:cubicBezTo>
                  <a:pt x="1979" y="1757"/>
                  <a:pt x="1971" y="1763"/>
                  <a:pt x="1966" y="1778"/>
                </a:cubicBezTo>
                <a:cubicBezTo>
                  <a:pt x="1966" y="1803"/>
                  <a:pt x="1961" y="1816"/>
                  <a:pt x="1949" y="1816"/>
                </a:cubicBezTo>
                <a:cubicBezTo>
                  <a:pt x="1936" y="1816"/>
                  <a:pt x="1914" y="1803"/>
                  <a:pt x="1880" y="1778"/>
                </a:cubicBezTo>
                <a:cubicBezTo>
                  <a:pt x="1842" y="1755"/>
                  <a:pt x="1821" y="1745"/>
                  <a:pt x="1809" y="1745"/>
                </a:cubicBezTo>
                <a:cubicBezTo>
                  <a:pt x="1795" y="1745"/>
                  <a:pt x="1795" y="1759"/>
                  <a:pt x="1795" y="1778"/>
                </a:cubicBezTo>
                <a:cubicBezTo>
                  <a:pt x="1778" y="1812"/>
                  <a:pt x="1744" y="1812"/>
                  <a:pt x="1795" y="1914"/>
                </a:cubicBezTo>
                <a:cubicBezTo>
                  <a:pt x="1762" y="1904"/>
                  <a:pt x="1732" y="1898"/>
                  <a:pt x="1706" y="1898"/>
                </a:cubicBezTo>
                <a:cubicBezTo>
                  <a:pt x="1610" y="1898"/>
                  <a:pt x="1563" y="1972"/>
                  <a:pt x="1590" y="2120"/>
                </a:cubicBezTo>
                <a:cubicBezTo>
                  <a:pt x="1521" y="2154"/>
                  <a:pt x="1487" y="2239"/>
                  <a:pt x="1556" y="2410"/>
                </a:cubicBezTo>
                <a:cubicBezTo>
                  <a:pt x="1573" y="2444"/>
                  <a:pt x="1590" y="2478"/>
                  <a:pt x="1590" y="2495"/>
                </a:cubicBezTo>
                <a:lnTo>
                  <a:pt x="1573" y="2513"/>
                </a:lnTo>
                <a:cubicBezTo>
                  <a:pt x="1556" y="2513"/>
                  <a:pt x="1539" y="2530"/>
                  <a:pt x="1521" y="2530"/>
                </a:cubicBezTo>
                <a:cubicBezTo>
                  <a:pt x="1487" y="2547"/>
                  <a:pt x="1436" y="2581"/>
                  <a:pt x="1419" y="2615"/>
                </a:cubicBezTo>
                <a:cubicBezTo>
                  <a:pt x="1369" y="2590"/>
                  <a:pt x="1319" y="2574"/>
                  <a:pt x="1262" y="2574"/>
                </a:cubicBezTo>
                <a:cubicBezTo>
                  <a:pt x="1241" y="2574"/>
                  <a:pt x="1220" y="2576"/>
                  <a:pt x="1197" y="2581"/>
                </a:cubicBezTo>
                <a:cubicBezTo>
                  <a:pt x="1111" y="2615"/>
                  <a:pt x="1094" y="2718"/>
                  <a:pt x="1094" y="2837"/>
                </a:cubicBezTo>
                <a:lnTo>
                  <a:pt x="1060" y="2837"/>
                </a:lnTo>
                <a:cubicBezTo>
                  <a:pt x="1026" y="2820"/>
                  <a:pt x="992" y="2803"/>
                  <a:pt x="958" y="2803"/>
                </a:cubicBezTo>
                <a:cubicBezTo>
                  <a:pt x="923" y="2803"/>
                  <a:pt x="889" y="2820"/>
                  <a:pt x="872" y="2837"/>
                </a:cubicBezTo>
                <a:lnTo>
                  <a:pt x="838" y="2820"/>
                </a:lnTo>
                <a:cubicBezTo>
                  <a:pt x="787" y="2769"/>
                  <a:pt x="736" y="2735"/>
                  <a:pt x="684" y="2718"/>
                </a:cubicBezTo>
                <a:cubicBezTo>
                  <a:pt x="684" y="2683"/>
                  <a:pt x="650" y="2615"/>
                  <a:pt x="582" y="2530"/>
                </a:cubicBezTo>
                <a:cubicBezTo>
                  <a:pt x="513" y="2444"/>
                  <a:pt x="513" y="2427"/>
                  <a:pt x="548" y="2427"/>
                </a:cubicBezTo>
                <a:cubicBezTo>
                  <a:pt x="582" y="2427"/>
                  <a:pt x="582" y="2427"/>
                  <a:pt x="530" y="2342"/>
                </a:cubicBezTo>
                <a:cubicBezTo>
                  <a:pt x="513" y="2325"/>
                  <a:pt x="479" y="2290"/>
                  <a:pt x="462" y="2273"/>
                </a:cubicBezTo>
                <a:cubicBezTo>
                  <a:pt x="445" y="2273"/>
                  <a:pt x="445" y="2290"/>
                  <a:pt x="445" y="2307"/>
                </a:cubicBezTo>
                <a:cubicBezTo>
                  <a:pt x="445" y="2325"/>
                  <a:pt x="462" y="2376"/>
                  <a:pt x="462" y="2376"/>
                </a:cubicBezTo>
                <a:cubicBezTo>
                  <a:pt x="428" y="2393"/>
                  <a:pt x="377" y="2410"/>
                  <a:pt x="343" y="2410"/>
                </a:cubicBezTo>
                <a:cubicBezTo>
                  <a:pt x="325" y="2410"/>
                  <a:pt x="274" y="2359"/>
                  <a:pt x="223" y="2325"/>
                </a:cubicBezTo>
                <a:lnTo>
                  <a:pt x="189" y="2273"/>
                </a:lnTo>
                <a:lnTo>
                  <a:pt x="155" y="2222"/>
                </a:lnTo>
                <a:lnTo>
                  <a:pt x="137" y="2222"/>
                </a:lnTo>
                <a:cubicBezTo>
                  <a:pt x="137" y="2222"/>
                  <a:pt x="137" y="2239"/>
                  <a:pt x="137" y="2239"/>
                </a:cubicBezTo>
                <a:cubicBezTo>
                  <a:pt x="120" y="2273"/>
                  <a:pt x="103" y="2307"/>
                  <a:pt x="86" y="2325"/>
                </a:cubicBezTo>
                <a:cubicBezTo>
                  <a:pt x="69" y="2325"/>
                  <a:pt x="52" y="2342"/>
                  <a:pt x="18" y="2342"/>
                </a:cubicBezTo>
                <a:cubicBezTo>
                  <a:pt x="1" y="2342"/>
                  <a:pt x="1" y="2376"/>
                  <a:pt x="18" y="2427"/>
                </a:cubicBezTo>
                <a:lnTo>
                  <a:pt x="9057" y="13841"/>
                </a:lnTo>
                <a:cubicBezTo>
                  <a:pt x="9057" y="13841"/>
                  <a:pt x="9074" y="13841"/>
                  <a:pt x="9091" y="13824"/>
                </a:cubicBezTo>
                <a:cubicBezTo>
                  <a:pt x="9074" y="13824"/>
                  <a:pt x="9074" y="13807"/>
                  <a:pt x="9057" y="13789"/>
                </a:cubicBezTo>
                <a:cubicBezTo>
                  <a:pt x="9039" y="13721"/>
                  <a:pt x="8988" y="13636"/>
                  <a:pt x="9005" y="13619"/>
                </a:cubicBezTo>
                <a:cubicBezTo>
                  <a:pt x="9022" y="13567"/>
                  <a:pt x="8954" y="13482"/>
                  <a:pt x="8971" y="13431"/>
                </a:cubicBezTo>
                <a:cubicBezTo>
                  <a:pt x="8976" y="13421"/>
                  <a:pt x="8981" y="13416"/>
                  <a:pt x="8986" y="13416"/>
                </a:cubicBezTo>
                <a:cubicBezTo>
                  <a:pt x="8998" y="13416"/>
                  <a:pt x="9010" y="13441"/>
                  <a:pt x="9022" y="13465"/>
                </a:cubicBezTo>
                <a:lnTo>
                  <a:pt x="9108" y="13516"/>
                </a:lnTo>
                <a:cubicBezTo>
                  <a:pt x="9142" y="13533"/>
                  <a:pt x="9176" y="13567"/>
                  <a:pt x="9210" y="13601"/>
                </a:cubicBezTo>
                <a:cubicBezTo>
                  <a:pt x="9244" y="13574"/>
                  <a:pt x="9287" y="13563"/>
                  <a:pt x="9335" y="13563"/>
                </a:cubicBezTo>
                <a:cubicBezTo>
                  <a:pt x="9408" y="13563"/>
                  <a:pt x="9494" y="13588"/>
                  <a:pt x="9586" y="13619"/>
                </a:cubicBezTo>
                <a:cubicBezTo>
                  <a:pt x="9655" y="13567"/>
                  <a:pt x="9723" y="13516"/>
                  <a:pt x="9774" y="13465"/>
                </a:cubicBezTo>
                <a:cubicBezTo>
                  <a:pt x="9757" y="13431"/>
                  <a:pt x="9723" y="13396"/>
                  <a:pt x="9672" y="13345"/>
                </a:cubicBezTo>
                <a:lnTo>
                  <a:pt x="9586" y="13243"/>
                </a:lnTo>
                <a:cubicBezTo>
                  <a:pt x="9586" y="13226"/>
                  <a:pt x="9552" y="13191"/>
                  <a:pt x="9518" y="13174"/>
                </a:cubicBezTo>
                <a:cubicBezTo>
                  <a:pt x="9457" y="13082"/>
                  <a:pt x="9436" y="13018"/>
                  <a:pt x="9482" y="13018"/>
                </a:cubicBezTo>
                <a:cubicBezTo>
                  <a:pt x="9488" y="13018"/>
                  <a:pt x="9494" y="13019"/>
                  <a:pt x="9501" y="13021"/>
                </a:cubicBezTo>
                <a:cubicBezTo>
                  <a:pt x="9569" y="13021"/>
                  <a:pt x="9637" y="13021"/>
                  <a:pt x="9723" y="13003"/>
                </a:cubicBezTo>
                <a:cubicBezTo>
                  <a:pt x="9740" y="13003"/>
                  <a:pt x="9757" y="12986"/>
                  <a:pt x="9757" y="12952"/>
                </a:cubicBezTo>
                <a:cubicBezTo>
                  <a:pt x="9757" y="12918"/>
                  <a:pt x="9770" y="12905"/>
                  <a:pt x="9795" y="12905"/>
                </a:cubicBezTo>
                <a:cubicBezTo>
                  <a:pt x="9821" y="12905"/>
                  <a:pt x="9860" y="12918"/>
                  <a:pt x="9911" y="12935"/>
                </a:cubicBezTo>
                <a:cubicBezTo>
                  <a:pt x="9954" y="12957"/>
                  <a:pt x="9988" y="12966"/>
                  <a:pt x="10013" y="12966"/>
                </a:cubicBezTo>
                <a:cubicBezTo>
                  <a:pt x="10047" y="12966"/>
                  <a:pt x="10065" y="12948"/>
                  <a:pt x="10065" y="12918"/>
                </a:cubicBezTo>
                <a:cubicBezTo>
                  <a:pt x="10082" y="12901"/>
                  <a:pt x="10082" y="12884"/>
                  <a:pt x="10065" y="12867"/>
                </a:cubicBezTo>
                <a:cubicBezTo>
                  <a:pt x="10065" y="12798"/>
                  <a:pt x="10099" y="12764"/>
                  <a:pt x="10167" y="12764"/>
                </a:cubicBezTo>
                <a:cubicBezTo>
                  <a:pt x="10201" y="12764"/>
                  <a:pt x="10201" y="12747"/>
                  <a:pt x="10218" y="12730"/>
                </a:cubicBezTo>
                <a:lnTo>
                  <a:pt x="10321" y="12781"/>
                </a:lnTo>
                <a:cubicBezTo>
                  <a:pt x="10321" y="12781"/>
                  <a:pt x="10304" y="12798"/>
                  <a:pt x="10321" y="12816"/>
                </a:cubicBezTo>
                <a:cubicBezTo>
                  <a:pt x="10321" y="12833"/>
                  <a:pt x="10338" y="12850"/>
                  <a:pt x="10355" y="12867"/>
                </a:cubicBezTo>
                <a:cubicBezTo>
                  <a:pt x="10372" y="12884"/>
                  <a:pt x="10389" y="12901"/>
                  <a:pt x="10423" y="12918"/>
                </a:cubicBezTo>
                <a:lnTo>
                  <a:pt x="10475" y="12918"/>
                </a:lnTo>
                <a:lnTo>
                  <a:pt x="10440" y="12833"/>
                </a:lnTo>
                <a:cubicBezTo>
                  <a:pt x="10492" y="12833"/>
                  <a:pt x="10440" y="12747"/>
                  <a:pt x="10406" y="12696"/>
                </a:cubicBezTo>
                <a:cubicBezTo>
                  <a:pt x="10372" y="12645"/>
                  <a:pt x="10406" y="12610"/>
                  <a:pt x="10287" y="12525"/>
                </a:cubicBezTo>
                <a:lnTo>
                  <a:pt x="10201" y="12474"/>
                </a:lnTo>
                <a:cubicBezTo>
                  <a:pt x="10184" y="12440"/>
                  <a:pt x="10201" y="12440"/>
                  <a:pt x="10235" y="12423"/>
                </a:cubicBezTo>
                <a:cubicBezTo>
                  <a:pt x="10338" y="12525"/>
                  <a:pt x="10475" y="12593"/>
                  <a:pt x="10611" y="12628"/>
                </a:cubicBezTo>
                <a:cubicBezTo>
                  <a:pt x="10628" y="12645"/>
                  <a:pt x="10646" y="12662"/>
                  <a:pt x="10663" y="12679"/>
                </a:cubicBezTo>
                <a:cubicBezTo>
                  <a:pt x="10663" y="12593"/>
                  <a:pt x="10731" y="12508"/>
                  <a:pt x="10833" y="12491"/>
                </a:cubicBezTo>
                <a:cubicBezTo>
                  <a:pt x="10816" y="12354"/>
                  <a:pt x="10868" y="12235"/>
                  <a:pt x="11004" y="12235"/>
                </a:cubicBezTo>
                <a:lnTo>
                  <a:pt x="11073" y="12235"/>
                </a:lnTo>
                <a:cubicBezTo>
                  <a:pt x="11124" y="12217"/>
                  <a:pt x="11158" y="12217"/>
                  <a:pt x="11209" y="12200"/>
                </a:cubicBezTo>
                <a:cubicBezTo>
                  <a:pt x="11192" y="12166"/>
                  <a:pt x="11158" y="12132"/>
                  <a:pt x="11124" y="12098"/>
                </a:cubicBezTo>
                <a:cubicBezTo>
                  <a:pt x="11107" y="12081"/>
                  <a:pt x="11090" y="12064"/>
                  <a:pt x="11073" y="12047"/>
                </a:cubicBezTo>
                <a:cubicBezTo>
                  <a:pt x="11107" y="11978"/>
                  <a:pt x="11141" y="11910"/>
                  <a:pt x="11124" y="11842"/>
                </a:cubicBezTo>
                <a:cubicBezTo>
                  <a:pt x="11124" y="11825"/>
                  <a:pt x="11124" y="11790"/>
                  <a:pt x="11124" y="11773"/>
                </a:cubicBezTo>
                <a:cubicBezTo>
                  <a:pt x="11192" y="11773"/>
                  <a:pt x="11244" y="11790"/>
                  <a:pt x="11312" y="11825"/>
                </a:cubicBezTo>
                <a:lnTo>
                  <a:pt x="11363" y="11825"/>
                </a:lnTo>
                <a:cubicBezTo>
                  <a:pt x="11395" y="11835"/>
                  <a:pt x="11440" y="11859"/>
                  <a:pt x="11462" y="11859"/>
                </a:cubicBezTo>
                <a:cubicBezTo>
                  <a:pt x="11474" y="11859"/>
                  <a:pt x="11479" y="11850"/>
                  <a:pt x="11466" y="11825"/>
                </a:cubicBezTo>
                <a:cubicBezTo>
                  <a:pt x="11449" y="11790"/>
                  <a:pt x="11449" y="11756"/>
                  <a:pt x="11431" y="11722"/>
                </a:cubicBezTo>
                <a:lnTo>
                  <a:pt x="11483" y="11722"/>
                </a:lnTo>
                <a:cubicBezTo>
                  <a:pt x="11551" y="11756"/>
                  <a:pt x="11585" y="11773"/>
                  <a:pt x="11619" y="11773"/>
                </a:cubicBezTo>
                <a:cubicBezTo>
                  <a:pt x="11654" y="11739"/>
                  <a:pt x="11705" y="11705"/>
                  <a:pt x="11756" y="11705"/>
                </a:cubicBezTo>
                <a:cubicBezTo>
                  <a:pt x="11790" y="11705"/>
                  <a:pt x="11773" y="11637"/>
                  <a:pt x="11722" y="11585"/>
                </a:cubicBezTo>
                <a:cubicBezTo>
                  <a:pt x="11706" y="11554"/>
                  <a:pt x="11705" y="11544"/>
                  <a:pt x="11713" y="11544"/>
                </a:cubicBezTo>
                <a:cubicBezTo>
                  <a:pt x="11722" y="11544"/>
                  <a:pt x="11745" y="11559"/>
                  <a:pt x="11773" y="11568"/>
                </a:cubicBezTo>
                <a:cubicBezTo>
                  <a:pt x="11807" y="11588"/>
                  <a:pt x="11830" y="11595"/>
                  <a:pt x="11845" y="11595"/>
                </a:cubicBezTo>
                <a:cubicBezTo>
                  <a:pt x="11869" y="11595"/>
                  <a:pt x="11876" y="11579"/>
                  <a:pt x="11876" y="11568"/>
                </a:cubicBezTo>
                <a:cubicBezTo>
                  <a:pt x="11876" y="11500"/>
                  <a:pt x="11859" y="11432"/>
                  <a:pt x="11859" y="11363"/>
                </a:cubicBezTo>
                <a:lnTo>
                  <a:pt x="11859" y="11363"/>
                </a:lnTo>
                <a:cubicBezTo>
                  <a:pt x="11884" y="11383"/>
                  <a:pt x="11908" y="11403"/>
                  <a:pt x="11928" y="11423"/>
                </a:cubicBezTo>
                <a:lnTo>
                  <a:pt x="11928" y="11423"/>
                </a:lnTo>
                <a:lnTo>
                  <a:pt x="290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03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03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46"/>
          <p:cNvSpPr/>
          <p:nvPr/>
        </p:nvSpPr>
        <p:spPr>
          <a:xfrm>
            <a:off x="420914" y="35033"/>
            <a:ext cx="8570685" cy="486179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97" name="Google Shape;897;p46"/>
          <p:cNvSpPr txBox="1">
            <a:spLocks noGrp="1"/>
          </p:cNvSpPr>
          <p:nvPr>
            <p:ph type="title" idx="3"/>
          </p:nvPr>
        </p:nvSpPr>
        <p:spPr>
          <a:xfrm>
            <a:off x="1291560" y="33009"/>
            <a:ext cx="6553838" cy="47413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A1. Read and practice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dialogues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907" name="Google Shape;907;p46"/>
          <p:cNvGrpSpPr/>
          <p:nvPr/>
        </p:nvGrpSpPr>
        <p:grpSpPr>
          <a:xfrm>
            <a:off x="949054" y="28910"/>
            <a:ext cx="288075" cy="313736"/>
            <a:chOff x="1022652" y="639441"/>
            <a:chExt cx="288075" cy="313736"/>
          </a:xfrm>
        </p:grpSpPr>
        <p:sp>
          <p:nvSpPr>
            <p:cNvPr id="908" name="Google Shape;908;p46"/>
            <p:cNvSpPr/>
            <p:nvPr/>
          </p:nvSpPr>
          <p:spPr>
            <a:xfrm>
              <a:off x="1040821" y="639441"/>
              <a:ext cx="269907" cy="307305"/>
            </a:xfrm>
            <a:custGeom>
              <a:avLst/>
              <a:gdLst/>
              <a:ahLst/>
              <a:cxnLst/>
              <a:rect l="l" t="t" r="r" b="b"/>
              <a:pathLst>
                <a:path w="4323" h="4922" fill="none" extrusionOk="0">
                  <a:moveTo>
                    <a:pt x="649" y="2734"/>
                  </a:moveTo>
                  <a:cubicBezTo>
                    <a:pt x="666" y="2734"/>
                    <a:pt x="666" y="2717"/>
                    <a:pt x="666" y="2700"/>
                  </a:cubicBezTo>
                  <a:cubicBezTo>
                    <a:pt x="649" y="2700"/>
                    <a:pt x="598" y="2683"/>
                    <a:pt x="581" y="2683"/>
                  </a:cubicBezTo>
                  <a:cubicBezTo>
                    <a:pt x="581" y="2700"/>
                    <a:pt x="564" y="2752"/>
                    <a:pt x="564" y="2786"/>
                  </a:cubicBezTo>
                  <a:cubicBezTo>
                    <a:pt x="547" y="2752"/>
                    <a:pt x="513" y="2734"/>
                    <a:pt x="496" y="2700"/>
                  </a:cubicBezTo>
                  <a:cubicBezTo>
                    <a:pt x="444" y="2307"/>
                    <a:pt x="256" y="1931"/>
                    <a:pt x="0" y="1624"/>
                  </a:cubicBezTo>
                  <a:lnTo>
                    <a:pt x="205" y="1316"/>
                  </a:lnTo>
                  <a:lnTo>
                    <a:pt x="1572" y="1385"/>
                  </a:lnTo>
                  <a:cubicBezTo>
                    <a:pt x="1692" y="1214"/>
                    <a:pt x="1794" y="1026"/>
                    <a:pt x="1863" y="838"/>
                  </a:cubicBezTo>
                  <a:cubicBezTo>
                    <a:pt x="1914" y="650"/>
                    <a:pt x="1982" y="479"/>
                    <a:pt x="2085" y="308"/>
                  </a:cubicBezTo>
                  <a:cubicBezTo>
                    <a:pt x="2119" y="240"/>
                    <a:pt x="2187" y="172"/>
                    <a:pt x="2255" y="137"/>
                  </a:cubicBezTo>
                  <a:cubicBezTo>
                    <a:pt x="2375" y="86"/>
                    <a:pt x="2495" y="35"/>
                    <a:pt x="2614" y="1"/>
                  </a:cubicBezTo>
                  <a:cubicBezTo>
                    <a:pt x="2666" y="52"/>
                    <a:pt x="2700" y="120"/>
                    <a:pt x="2717" y="189"/>
                  </a:cubicBezTo>
                  <a:cubicBezTo>
                    <a:pt x="2768" y="394"/>
                    <a:pt x="2768" y="599"/>
                    <a:pt x="2717" y="804"/>
                  </a:cubicBezTo>
                  <a:cubicBezTo>
                    <a:pt x="2648" y="1060"/>
                    <a:pt x="2597" y="1299"/>
                    <a:pt x="2563" y="1556"/>
                  </a:cubicBezTo>
                  <a:cubicBezTo>
                    <a:pt x="2529" y="1778"/>
                    <a:pt x="2597" y="1846"/>
                    <a:pt x="2785" y="1914"/>
                  </a:cubicBezTo>
                  <a:cubicBezTo>
                    <a:pt x="3246" y="2068"/>
                    <a:pt x="3691" y="2222"/>
                    <a:pt x="4152" y="2393"/>
                  </a:cubicBezTo>
                  <a:cubicBezTo>
                    <a:pt x="4203" y="2410"/>
                    <a:pt x="4255" y="2478"/>
                    <a:pt x="4289" y="2512"/>
                  </a:cubicBezTo>
                  <a:cubicBezTo>
                    <a:pt x="4323" y="2683"/>
                    <a:pt x="4220" y="2871"/>
                    <a:pt x="4050" y="2940"/>
                  </a:cubicBezTo>
                  <a:cubicBezTo>
                    <a:pt x="3879" y="3025"/>
                    <a:pt x="3708" y="3093"/>
                    <a:pt x="3520" y="3110"/>
                  </a:cubicBezTo>
                  <a:cubicBezTo>
                    <a:pt x="3332" y="3110"/>
                    <a:pt x="3161" y="3145"/>
                    <a:pt x="3007" y="3179"/>
                  </a:cubicBezTo>
                  <a:cubicBezTo>
                    <a:pt x="2734" y="3230"/>
                    <a:pt x="2631" y="3350"/>
                    <a:pt x="2631" y="3606"/>
                  </a:cubicBezTo>
                  <a:cubicBezTo>
                    <a:pt x="2631" y="3965"/>
                    <a:pt x="2666" y="4324"/>
                    <a:pt x="2683" y="4699"/>
                  </a:cubicBezTo>
                  <a:cubicBezTo>
                    <a:pt x="2666" y="4716"/>
                    <a:pt x="2666" y="4751"/>
                    <a:pt x="2648" y="4768"/>
                  </a:cubicBezTo>
                  <a:lnTo>
                    <a:pt x="2392" y="4922"/>
                  </a:lnTo>
                  <a:cubicBezTo>
                    <a:pt x="1982" y="4904"/>
                    <a:pt x="1828" y="4648"/>
                    <a:pt x="1692" y="4358"/>
                  </a:cubicBezTo>
                  <a:cubicBezTo>
                    <a:pt x="1640" y="4238"/>
                    <a:pt x="1572" y="4136"/>
                    <a:pt x="1521" y="4033"/>
                  </a:cubicBezTo>
                  <a:cubicBezTo>
                    <a:pt x="1384" y="3760"/>
                    <a:pt x="1077" y="3606"/>
                    <a:pt x="786" y="3691"/>
                  </a:cubicBezTo>
                  <a:cubicBezTo>
                    <a:pt x="530" y="3760"/>
                    <a:pt x="256" y="3657"/>
                    <a:pt x="120" y="3418"/>
                  </a:cubicBezTo>
                  <a:lnTo>
                    <a:pt x="547" y="2769"/>
                  </a:lnTo>
                  <a:cubicBezTo>
                    <a:pt x="581" y="2752"/>
                    <a:pt x="615" y="2752"/>
                    <a:pt x="649" y="2734"/>
                  </a:cubicBezTo>
                  <a:close/>
                  <a:moveTo>
                    <a:pt x="2273" y="394"/>
                  </a:moveTo>
                  <a:lnTo>
                    <a:pt x="2273" y="360"/>
                  </a:lnTo>
                  <a:lnTo>
                    <a:pt x="2255" y="360"/>
                  </a:ln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6"/>
            <p:cNvSpPr/>
            <p:nvPr/>
          </p:nvSpPr>
          <p:spPr>
            <a:xfrm>
              <a:off x="1022652" y="645871"/>
              <a:ext cx="268908" cy="307305"/>
            </a:xfrm>
            <a:custGeom>
              <a:avLst/>
              <a:gdLst/>
              <a:ahLst/>
              <a:cxnLst/>
              <a:rect l="l" t="t" r="r" b="b"/>
              <a:pathLst>
                <a:path w="4307" h="4922" extrusionOk="0">
                  <a:moveTo>
                    <a:pt x="650" y="2734"/>
                  </a:moveTo>
                  <a:cubicBezTo>
                    <a:pt x="667" y="2734"/>
                    <a:pt x="667" y="2717"/>
                    <a:pt x="684" y="2700"/>
                  </a:cubicBezTo>
                  <a:cubicBezTo>
                    <a:pt x="650" y="2700"/>
                    <a:pt x="599" y="2666"/>
                    <a:pt x="582" y="2683"/>
                  </a:cubicBezTo>
                  <a:cubicBezTo>
                    <a:pt x="582" y="2700"/>
                    <a:pt x="564" y="2751"/>
                    <a:pt x="564" y="2768"/>
                  </a:cubicBezTo>
                  <a:cubicBezTo>
                    <a:pt x="547" y="2751"/>
                    <a:pt x="513" y="2717"/>
                    <a:pt x="496" y="2700"/>
                  </a:cubicBezTo>
                  <a:cubicBezTo>
                    <a:pt x="445" y="2290"/>
                    <a:pt x="274" y="1931"/>
                    <a:pt x="1" y="1623"/>
                  </a:cubicBezTo>
                  <a:cubicBezTo>
                    <a:pt x="69" y="1521"/>
                    <a:pt x="137" y="1418"/>
                    <a:pt x="206" y="1316"/>
                  </a:cubicBezTo>
                  <a:lnTo>
                    <a:pt x="1573" y="1384"/>
                  </a:lnTo>
                  <a:cubicBezTo>
                    <a:pt x="1692" y="1213"/>
                    <a:pt x="1795" y="1025"/>
                    <a:pt x="1863" y="837"/>
                  </a:cubicBezTo>
                  <a:cubicBezTo>
                    <a:pt x="1914" y="649"/>
                    <a:pt x="1983" y="479"/>
                    <a:pt x="2068" y="308"/>
                  </a:cubicBezTo>
                  <a:cubicBezTo>
                    <a:pt x="2119" y="239"/>
                    <a:pt x="2171" y="171"/>
                    <a:pt x="2256" y="137"/>
                  </a:cubicBezTo>
                  <a:cubicBezTo>
                    <a:pt x="2376" y="86"/>
                    <a:pt x="2495" y="34"/>
                    <a:pt x="2615" y="0"/>
                  </a:cubicBezTo>
                  <a:cubicBezTo>
                    <a:pt x="2649" y="51"/>
                    <a:pt x="2683" y="120"/>
                    <a:pt x="2717" y="188"/>
                  </a:cubicBezTo>
                  <a:cubicBezTo>
                    <a:pt x="2769" y="393"/>
                    <a:pt x="2769" y="598"/>
                    <a:pt x="2717" y="803"/>
                  </a:cubicBezTo>
                  <a:cubicBezTo>
                    <a:pt x="2649" y="1042"/>
                    <a:pt x="2598" y="1299"/>
                    <a:pt x="2546" y="1555"/>
                  </a:cubicBezTo>
                  <a:cubicBezTo>
                    <a:pt x="2529" y="1777"/>
                    <a:pt x="2581" y="1846"/>
                    <a:pt x="2786" y="1914"/>
                  </a:cubicBezTo>
                  <a:cubicBezTo>
                    <a:pt x="3230" y="2068"/>
                    <a:pt x="3691" y="2221"/>
                    <a:pt x="4136" y="2392"/>
                  </a:cubicBezTo>
                  <a:cubicBezTo>
                    <a:pt x="4204" y="2409"/>
                    <a:pt x="4238" y="2478"/>
                    <a:pt x="4289" y="2512"/>
                  </a:cubicBezTo>
                  <a:cubicBezTo>
                    <a:pt x="4306" y="2683"/>
                    <a:pt x="4204" y="2854"/>
                    <a:pt x="4050" y="2939"/>
                  </a:cubicBezTo>
                  <a:cubicBezTo>
                    <a:pt x="3879" y="3024"/>
                    <a:pt x="3691" y="3093"/>
                    <a:pt x="3503" y="3110"/>
                  </a:cubicBezTo>
                  <a:cubicBezTo>
                    <a:pt x="3332" y="3110"/>
                    <a:pt x="3162" y="3144"/>
                    <a:pt x="2991" y="3178"/>
                  </a:cubicBezTo>
                  <a:cubicBezTo>
                    <a:pt x="2734" y="3230"/>
                    <a:pt x="2632" y="3349"/>
                    <a:pt x="2632" y="3605"/>
                  </a:cubicBezTo>
                  <a:cubicBezTo>
                    <a:pt x="2632" y="3964"/>
                    <a:pt x="2649" y="4323"/>
                    <a:pt x="2666" y="4682"/>
                  </a:cubicBezTo>
                  <a:cubicBezTo>
                    <a:pt x="2666" y="4716"/>
                    <a:pt x="2666" y="4750"/>
                    <a:pt x="2649" y="4767"/>
                  </a:cubicBezTo>
                  <a:lnTo>
                    <a:pt x="2393" y="4921"/>
                  </a:lnTo>
                  <a:cubicBezTo>
                    <a:pt x="1983" y="4904"/>
                    <a:pt x="1829" y="4648"/>
                    <a:pt x="1692" y="4340"/>
                  </a:cubicBezTo>
                  <a:cubicBezTo>
                    <a:pt x="1641" y="4238"/>
                    <a:pt x="1573" y="4135"/>
                    <a:pt x="1504" y="4033"/>
                  </a:cubicBezTo>
                  <a:cubicBezTo>
                    <a:pt x="1385" y="3759"/>
                    <a:pt x="1077" y="3605"/>
                    <a:pt x="787" y="3691"/>
                  </a:cubicBezTo>
                  <a:cubicBezTo>
                    <a:pt x="530" y="3759"/>
                    <a:pt x="257" y="3657"/>
                    <a:pt x="120" y="3417"/>
                  </a:cubicBezTo>
                  <a:lnTo>
                    <a:pt x="547" y="2768"/>
                  </a:lnTo>
                  <a:cubicBezTo>
                    <a:pt x="582" y="2751"/>
                    <a:pt x="616" y="2751"/>
                    <a:pt x="650" y="2734"/>
                  </a:cubicBezTo>
                  <a:close/>
                  <a:moveTo>
                    <a:pt x="2273" y="393"/>
                  </a:moveTo>
                  <a:lnTo>
                    <a:pt x="2273" y="359"/>
                  </a:lnTo>
                  <a:lnTo>
                    <a:pt x="2256" y="3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Hộp Văn bản 70">
            <a:extLst>
              <a:ext uri="{FF2B5EF4-FFF2-40B4-BE49-F238E27FC236}">
                <a16:creationId xmlns:a16="http://schemas.microsoft.com/office/drawing/2014/main" xmlns="" id="{5304365C-BF67-47CF-ADB9-AE10CC02E5C3}"/>
              </a:ext>
            </a:extLst>
          </p:cNvPr>
          <p:cNvSpPr txBox="1"/>
          <p:nvPr/>
        </p:nvSpPr>
        <p:spPr>
          <a:xfrm>
            <a:off x="-7684" y="681199"/>
            <a:ext cx="4418319" cy="3046988"/>
          </a:xfrm>
          <a:prstGeom prst="rect">
            <a:avLst/>
          </a:prstGeom>
          <a:solidFill>
            <a:schemeClr val="accent6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a) Ba	: Hello, Nga.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Nga	: Hi, Ba. Nice to see you 	  again.</a:t>
            </a:r>
          </a:p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Ba	: Nice to see you, too.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Nga	: This is our new        classmate. Her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name’s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Ba	: Nice to meet you,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: Nice to meet you, too.</a:t>
            </a:r>
          </a:p>
        </p:txBody>
      </p:sp>
      <p:sp>
        <p:nvSpPr>
          <p:cNvPr id="34" name="Hộp Văn bản 33">
            <a:extLst>
              <a:ext uri="{FF2B5EF4-FFF2-40B4-BE49-F238E27FC236}">
                <a16:creationId xmlns:a16="http://schemas.microsoft.com/office/drawing/2014/main" xmlns="" id="{43828B19-D209-495D-A612-AEBAF3E898D3}"/>
              </a:ext>
            </a:extLst>
          </p:cNvPr>
          <p:cNvSpPr txBox="1"/>
          <p:nvPr/>
        </p:nvSpPr>
        <p:spPr>
          <a:xfrm>
            <a:off x="4725683" y="727791"/>
            <a:ext cx="4418317" cy="2677656"/>
          </a:xfrm>
          <a:prstGeom prst="rect">
            <a:avLst/>
          </a:prstGeom>
          <a:solidFill>
            <a:schemeClr val="accent6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 eaLnBrk="1" hangingPunct="1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: Good morning. My name’s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  Nam	: Nice to meet you, </a:t>
            </a:r>
            <a:r>
              <a:rPr lang="en-US" alt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. 	  My name’s Nam. </a:t>
            </a:r>
          </a:p>
          <a:p>
            <a:pPr marL="0" indent="0" eaLnBrk="1" hangingPunct="1">
              <a:buNone/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	  Are you a new student?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	: Yes. I’m in class 7A.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  Nam	: Oh, so am I.</a:t>
            </a:r>
          </a:p>
        </p:txBody>
      </p:sp>
      <p:sp>
        <p:nvSpPr>
          <p:cNvPr id="35" name="TextBox 5">
            <a:extLst>
              <a:ext uri="{FF2B5EF4-FFF2-40B4-BE49-F238E27FC236}">
                <a16:creationId xmlns:a16="http://schemas.microsoft.com/office/drawing/2014/main" xmlns="" id="{93C30960-C64E-4DAE-8576-642ECC39DE6C}"/>
              </a:ext>
            </a:extLst>
          </p:cNvPr>
          <p:cNvSpPr txBox="1"/>
          <p:nvPr/>
        </p:nvSpPr>
        <p:spPr>
          <a:xfrm>
            <a:off x="89909" y="3692434"/>
            <a:ext cx="61806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What is the new girl’s name?</a:t>
            </a:r>
          </a:p>
          <a:p>
            <a:pPr marL="457200" indent="-457200">
              <a:buFont typeface="Arial"/>
              <a:buAutoNum type="alphaLcParenR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What class is she in?</a:t>
            </a:r>
          </a:p>
          <a:p>
            <a:pPr marL="457200" indent="-457200">
              <a:buFont typeface="Arial"/>
              <a:buAutoNum type="alphaLcParenR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Who is also in class 7A?</a:t>
            </a:r>
          </a:p>
        </p:txBody>
      </p:sp>
      <p:sp>
        <p:nvSpPr>
          <p:cNvPr id="39" name="Hộp Văn bản 38">
            <a:extLst>
              <a:ext uri="{FF2B5EF4-FFF2-40B4-BE49-F238E27FC236}">
                <a16:creationId xmlns:a16="http://schemas.microsoft.com/office/drawing/2014/main" xmlns="" id="{0A2ADA17-4BC9-4D7D-A3C3-0F405532D65A}"/>
              </a:ext>
            </a:extLst>
          </p:cNvPr>
          <p:cNvSpPr txBox="1"/>
          <p:nvPr/>
        </p:nvSpPr>
        <p:spPr>
          <a:xfrm>
            <a:off x="5033042" y="3692434"/>
            <a:ext cx="3150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Her name is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Hoa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.</a:t>
            </a:r>
            <a:endParaRPr lang="vi-VN" dirty="0"/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xmlns="" id="{B02D87B0-5EBC-4D1E-B01F-3B1AB42EFBA3}"/>
              </a:ext>
            </a:extLst>
          </p:cNvPr>
          <p:cNvSpPr txBox="1"/>
          <p:nvPr/>
        </p:nvSpPr>
        <p:spPr>
          <a:xfrm>
            <a:off x="3788229" y="4123321"/>
            <a:ext cx="32817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She’s in class 7A.</a:t>
            </a:r>
            <a:endParaRPr lang="vi-VN" dirty="0"/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xmlns="" id="{7B0AA3D1-A654-4577-B660-554508EF93C6}"/>
              </a:ext>
            </a:extLst>
          </p:cNvPr>
          <p:cNvSpPr txBox="1"/>
          <p:nvPr/>
        </p:nvSpPr>
        <p:spPr>
          <a:xfrm>
            <a:off x="4253486" y="4554208"/>
            <a:ext cx="40341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cs typeface="Arial"/>
                <a:sym typeface="Wingdings" pitchFamily="2" charset="2"/>
              </a:rPr>
              <a:t>Nam is also in class 7A.</a:t>
            </a:r>
            <a:endParaRPr lang="vi-VN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" grpId="0"/>
      <p:bldP spid="71" grpId="0" animBg="1"/>
      <p:bldP spid="34" grpId="0" animBg="1"/>
      <p:bldP spid="35" grpId="0"/>
      <p:bldP spid="39" grpId="0"/>
      <p:bldP spid="43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8" name="Google Shape;978;p48"/>
          <p:cNvGrpSpPr/>
          <p:nvPr/>
        </p:nvGrpSpPr>
        <p:grpSpPr>
          <a:xfrm rot="-2523593">
            <a:off x="5797720" y="-655617"/>
            <a:ext cx="2625302" cy="3331865"/>
            <a:chOff x="1154976" y="632775"/>
            <a:chExt cx="2502430" cy="3877954"/>
          </a:xfrm>
        </p:grpSpPr>
        <p:sp>
          <p:nvSpPr>
            <p:cNvPr id="979" name="Google Shape;979;p48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8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1" name="Google Shape;981;p48"/>
          <p:cNvSpPr/>
          <p:nvPr/>
        </p:nvSpPr>
        <p:spPr>
          <a:xfrm rot="1325191">
            <a:off x="729833" y="3623618"/>
            <a:ext cx="2948976" cy="1594431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48"/>
          <p:cNvSpPr/>
          <p:nvPr/>
        </p:nvSpPr>
        <p:spPr>
          <a:xfrm>
            <a:off x="689756" y="232476"/>
            <a:ext cx="8122618" cy="4911023"/>
          </a:xfrm>
          <a:custGeom>
            <a:avLst/>
            <a:gdLst/>
            <a:ahLst/>
            <a:cxnLst/>
            <a:rect l="l" t="t" r="r" b="b"/>
            <a:pathLst>
              <a:path w="29423" h="26963" extrusionOk="0">
                <a:moveTo>
                  <a:pt x="35" y="24075"/>
                </a:moveTo>
                <a:cubicBezTo>
                  <a:pt x="120" y="24126"/>
                  <a:pt x="223" y="24177"/>
                  <a:pt x="308" y="24228"/>
                </a:cubicBezTo>
                <a:cubicBezTo>
                  <a:pt x="445" y="24382"/>
                  <a:pt x="616" y="24519"/>
                  <a:pt x="803" y="24604"/>
                </a:cubicBezTo>
                <a:cubicBezTo>
                  <a:pt x="923" y="24673"/>
                  <a:pt x="1043" y="24707"/>
                  <a:pt x="1179" y="24741"/>
                </a:cubicBezTo>
                <a:cubicBezTo>
                  <a:pt x="1179" y="24758"/>
                  <a:pt x="1179" y="24758"/>
                  <a:pt x="1179" y="24775"/>
                </a:cubicBezTo>
                <a:cubicBezTo>
                  <a:pt x="1214" y="24843"/>
                  <a:pt x="1265" y="24895"/>
                  <a:pt x="1350" y="24912"/>
                </a:cubicBezTo>
                <a:cubicBezTo>
                  <a:pt x="1555" y="24929"/>
                  <a:pt x="1709" y="24861"/>
                  <a:pt x="1897" y="24878"/>
                </a:cubicBezTo>
                <a:cubicBezTo>
                  <a:pt x="1931" y="24861"/>
                  <a:pt x="1965" y="24861"/>
                  <a:pt x="2000" y="24843"/>
                </a:cubicBezTo>
                <a:lnTo>
                  <a:pt x="2000" y="24792"/>
                </a:lnTo>
                <a:cubicBezTo>
                  <a:pt x="2136" y="24741"/>
                  <a:pt x="2273" y="24724"/>
                  <a:pt x="2410" y="24741"/>
                </a:cubicBezTo>
                <a:cubicBezTo>
                  <a:pt x="2563" y="24741"/>
                  <a:pt x="2717" y="24707"/>
                  <a:pt x="2837" y="24621"/>
                </a:cubicBezTo>
                <a:cubicBezTo>
                  <a:pt x="2854" y="24621"/>
                  <a:pt x="2854" y="24604"/>
                  <a:pt x="2854" y="24604"/>
                </a:cubicBezTo>
                <a:lnTo>
                  <a:pt x="3606" y="24861"/>
                </a:lnTo>
                <a:lnTo>
                  <a:pt x="3606" y="24878"/>
                </a:lnTo>
                <a:lnTo>
                  <a:pt x="3606" y="25083"/>
                </a:lnTo>
                <a:cubicBezTo>
                  <a:pt x="3606" y="25100"/>
                  <a:pt x="3623" y="25117"/>
                  <a:pt x="3623" y="25117"/>
                </a:cubicBezTo>
                <a:cubicBezTo>
                  <a:pt x="3657" y="25134"/>
                  <a:pt x="3708" y="25151"/>
                  <a:pt x="3725" y="25151"/>
                </a:cubicBezTo>
                <a:cubicBezTo>
                  <a:pt x="3776" y="25134"/>
                  <a:pt x="3845" y="25100"/>
                  <a:pt x="3896" y="25049"/>
                </a:cubicBezTo>
                <a:cubicBezTo>
                  <a:pt x="3947" y="24997"/>
                  <a:pt x="3999" y="25014"/>
                  <a:pt x="4084" y="25083"/>
                </a:cubicBezTo>
                <a:cubicBezTo>
                  <a:pt x="4101" y="25100"/>
                  <a:pt x="4135" y="25100"/>
                  <a:pt x="4135" y="25100"/>
                </a:cubicBezTo>
                <a:cubicBezTo>
                  <a:pt x="4187" y="24980"/>
                  <a:pt x="4426" y="25117"/>
                  <a:pt x="4511" y="25049"/>
                </a:cubicBezTo>
                <a:cubicBezTo>
                  <a:pt x="4562" y="24997"/>
                  <a:pt x="4614" y="24980"/>
                  <a:pt x="4682" y="24997"/>
                </a:cubicBezTo>
                <a:cubicBezTo>
                  <a:pt x="4819" y="25031"/>
                  <a:pt x="4870" y="24963"/>
                  <a:pt x="4973" y="24929"/>
                </a:cubicBezTo>
                <a:lnTo>
                  <a:pt x="5143" y="24895"/>
                </a:lnTo>
                <a:lnTo>
                  <a:pt x="5195" y="24912"/>
                </a:lnTo>
                <a:cubicBezTo>
                  <a:pt x="5263" y="24963"/>
                  <a:pt x="5348" y="24997"/>
                  <a:pt x="5348" y="25066"/>
                </a:cubicBezTo>
                <a:cubicBezTo>
                  <a:pt x="5365" y="25134"/>
                  <a:pt x="5331" y="25168"/>
                  <a:pt x="5280" y="25168"/>
                </a:cubicBezTo>
                <a:cubicBezTo>
                  <a:pt x="5178" y="25168"/>
                  <a:pt x="5092" y="25168"/>
                  <a:pt x="5075" y="25271"/>
                </a:cubicBezTo>
                <a:cubicBezTo>
                  <a:pt x="5007" y="25271"/>
                  <a:pt x="4921" y="25271"/>
                  <a:pt x="4836" y="25271"/>
                </a:cubicBezTo>
                <a:cubicBezTo>
                  <a:pt x="4819" y="25271"/>
                  <a:pt x="4836" y="25322"/>
                  <a:pt x="4836" y="25356"/>
                </a:cubicBezTo>
                <a:cubicBezTo>
                  <a:pt x="4887" y="25407"/>
                  <a:pt x="4819" y="25373"/>
                  <a:pt x="4887" y="25390"/>
                </a:cubicBezTo>
                <a:cubicBezTo>
                  <a:pt x="4990" y="25424"/>
                  <a:pt x="5092" y="25459"/>
                  <a:pt x="5212" y="25476"/>
                </a:cubicBezTo>
                <a:cubicBezTo>
                  <a:pt x="5280" y="25493"/>
                  <a:pt x="5331" y="25493"/>
                  <a:pt x="5348" y="25441"/>
                </a:cubicBezTo>
                <a:cubicBezTo>
                  <a:pt x="5365" y="25407"/>
                  <a:pt x="5417" y="25390"/>
                  <a:pt x="5485" y="25390"/>
                </a:cubicBezTo>
                <a:cubicBezTo>
                  <a:pt x="5605" y="25424"/>
                  <a:pt x="5724" y="25459"/>
                  <a:pt x="5741" y="25322"/>
                </a:cubicBezTo>
                <a:cubicBezTo>
                  <a:pt x="5827" y="25322"/>
                  <a:pt x="5946" y="25356"/>
                  <a:pt x="5998" y="25305"/>
                </a:cubicBezTo>
                <a:cubicBezTo>
                  <a:pt x="6032" y="25271"/>
                  <a:pt x="6100" y="25322"/>
                  <a:pt x="6134" y="25356"/>
                </a:cubicBezTo>
                <a:cubicBezTo>
                  <a:pt x="6186" y="25407"/>
                  <a:pt x="6186" y="25441"/>
                  <a:pt x="6169" y="25476"/>
                </a:cubicBezTo>
                <a:cubicBezTo>
                  <a:pt x="6117" y="25544"/>
                  <a:pt x="6186" y="25647"/>
                  <a:pt x="6305" y="25681"/>
                </a:cubicBezTo>
                <a:cubicBezTo>
                  <a:pt x="6356" y="25698"/>
                  <a:pt x="6408" y="25715"/>
                  <a:pt x="6459" y="25732"/>
                </a:cubicBezTo>
                <a:cubicBezTo>
                  <a:pt x="6544" y="25800"/>
                  <a:pt x="6647" y="25817"/>
                  <a:pt x="6749" y="25766"/>
                </a:cubicBezTo>
                <a:cubicBezTo>
                  <a:pt x="6835" y="25749"/>
                  <a:pt x="6903" y="25715"/>
                  <a:pt x="6972" y="25681"/>
                </a:cubicBezTo>
                <a:cubicBezTo>
                  <a:pt x="7006" y="25664"/>
                  <a:pt x="7040" y="25629"/>
                  <a:pt x="7074" y="25647"/>
                </a:cubicBezTo>
                <a:cubicBezTo>
                  <a:pt x="7262" y="25766"/>
                  <a:pt x="7330" y="25681"/>
                  <a:pt x="7450" y="25681"/>
                </a:cubicBezTo>
                <a:cubicBezTo>
                  <a:pt x="7604" y="25681"/>
                  <a:pt x="7604" y="25612"/>
                  <a:pt x="7467" y="25407"/>
                </a:cubicBezTo>
                <a:cubicBezTo>
                  <a:pt x="7518" y="25407"/>
                  <a:pt x="7570" y="25373"/>
                  <a:pt x="7621" y="25339"/>
                </a:cubicBezTo>
                <a:cubicBezTo>
                  <a:pt x="7672" y="25288"/>
                  <a:pt x="7740" y="25322"/>
                  <a:pt x="7809" y="25424"/>
                </a:cubicBezTo>
                <a:cubicBezTo>
                  <a:pt x="7843" y="25459"/>
                  <a:pt x="7860" y="25510"/>
                  <a:pt x="7894" y="25561"/>
                </a:cubicBezTo>
                <a:cubicBezTo>
                  <a:pt x="7963" y="25527"/>
                  <a:pt x="8099" y="25647"/>
                  <a:pt x="8133" y="25578"/>
                </a:cubicBezTo>
                <a:cubicBezTo>
                  <a:pt x="8151" y="25561"/>
                  <a:pt x="8133" y="25544"/>
                  <a:pt x="8133" y="25510"/>
                </a:cubicBezTo>
                <a:cubicBezTo>
                  <a:pt x="8219" y="25510"/>
                  <a:pt x="8321" y="25578"/>
                  <a:pt x="8424" y="25612"/>
                </a:cubicBezTo>
                <a:lnTo>
                  <a:pt x="8441" y="25612"/>
                </a:lnTo>
                <a:cubicBezTo>
                  <a:pt x="8475" y="25664"/>
                  <a:pt x="8526" y="25698"/>
                  <a:pt x="8578" y="25732"/>
                </a:cubicBezTo>
                <a:cubicBezTo>
                  <a:pt x="8731" y="25817"/>
                  <a:pt x="8902" y="25869"/>
                  <a:pt x="9090" y="25886"/>
                </a:cubicBezTo>
                <a:cubicBezTo>
                  <a:pt x="9193" y="25920"/>
                  <a:pt x="9278" y="25937"/>
                  <a:pt x="9381" y="25937"/>
                </a:cubicBezTo>
                <a:cubicBezTo>
                  <a:pt x="9415" y="25954"/>
                  <a:pt x="9449" y="25971"/>
                  <a:pt x="9483" y="25988"/>
                </a:cubicBezTo>
                <a:cubicBezTo>
                  <a:pt x="9517" y="26074"/>
                  <a:pt x="9552" y="26125"/>
                  <a:pt x="9603" y="26193"/>
                </a:cubicBezTo>
                <a:cubicBezTo>
                  <a:pt x="9928" y="26210"/>
                  <a:pt x="10218" y="26330"/>
                  <a:pt x="10440" y="26552"/>
                </a:cubicBezTo>
                <a:cubicBezTo>
                  <a:pt x="10491" y="26552"/>
                  <a:pt x="10526" y="26535"/>
                  <a:pt x="10560" y="26535"/>
                </a:cubicBezTo>
                <a:cubicBezTo>
                  <a:pt x="10628" y="26535"/>
                  <a:pt x="10679" y="26501"/>
                  <a:pt x="10696" y="26450"/>
                </a:cubicBezTo>
                <a:lnTo>
                  <a:pt x="10696" y="26415"/>
                </a:lnTo>
                <a:cubicBezTo>
                  <a:pt x="10748" y="26381"/>
                  <a:pt x="10799" y="26364"/>
                  <a:pt x="10833" y="26330"/>
                </a:cubicBezTo>
                <a:lnTo>
                  <a:pt x="10833" y="26330"/>
                </a:lnTo>
                <a:cubicBezTo>
                  <a:pt x="10884" y="26279"/>
                  <a:pt x="10953" y="26245"/>
                  <a:pt x="11021" y="26193"/>
                </a:cubicBezTo>
                <a:lnTo>
                  <a:pt x="11004" y="26159"/>
                </a:lnTo>
                <a:cubicBezTo>
                  <a:pt x="11038" y="26125"/>
                  <a:pt x="11072" y="26074"/>
                  <a:pt x="11072" y="26022"/>
                </a:cubicBezTo>
                <a:cubicBezTo>
                  <a:pt x="11158" y="26057"/>
                  <a:pt x="11226" y="26074"/>
                  <a:pt x="11311" y="26091"/>
                </a:cubicBezTo>
                <a:cubicBezTo>
                  <a:pt x="11534" y="26040"/>
                  <a:pt x="11790" y="26040"/>
                  <a:pt x="12012" y="26091"/>
                </a:cubicBezTo>
                <a:cubicBezTo>
                  <a:pt x="12012" y="26091"/>
                  <a:pt x="12012" y="26074"/>
                  <a:pt x="12012" y="26074"/>
                </a:cubicBezTo>
                <a:lnTo>
                  <a:pt x="12217" y="26108"/>
                </a:lnTo>
                <a:lnTo>
                  <a:pt x="12320" y="26210"/>
                </a:lnTo>
                <a:cubicBezTo>
                  <a:pt x="12371" y="26245"/>
                  <a:pt x="12422" y="26279"/>
                  <a:pt x="12473" y="26330"/>
                </a:cubicBezTo>
                <a:cubicBezTo>
                  <a:pt x="12490" y="26330"/>
                  <a:pt x="12508" y="26313"/>
                  <a:pt x="12508" y="26313"/>
                </a:cubicBezTo>
                <a:cubicBezTo>
                  <a:pt x="12542" y="26296"/>
                  <a:pt x="12559" y="26262"/>
                  <a:pt x="12576" y="26245"/>
                </a:cubicBezTo>
                <a:cubicBezTo>
                  <a:pt x="12610" y="26227"/>
                  <a:pt x="12695" y="26245"/>
                  <a:pt x="12747" y="26296"/>
                </a:cubicBezTo>
                <a:cubicBezTo>
                  <a:pt x="12798" y="26330"/>
                  <a:pt x="12832" y="26381"/>
                  <a:pt x="12832" y="26432"/>
                </a:cubicBezTo>
                <a:cubicBezTo>
                  <a:pt x="12849" y="26450"/>
                  <a:pt x="12849" y="26467"/>
                  <a:pt x="12849" y="26467"/>
                </a:cubicBezTo>
                <a:cubicBezTo>
                  <a:pt x="12883" y="26569"/>
                  <a:pt x="12901" y="26586"/>
                  <a:pt x="12986" y="26586"/>
                </a:cubicBezTo>
                <a:cubicBezTo>
                  <a:pt x="13071" y="26586"/>
                  <a:pt x="13140" y="26620"/>
                  <a:pt x="13191" y="26689"/>
                </a:cubicBezTo>
                <a:lnTo>
                  <a:pt x="13276" y="26774"/>
                </a:lnTo>
                <a:cubicBezTo>
                  <a:pt x="13328" y="26757"/>
                  <a:pt x="13379" y="26740"/>
                  <a:pt x="13430" y="26723"/>
                </a:cubicBezTo>
                <a:cubicBezTo>
                  <a:pt x="13447" y="26706"/>
                  <a:pt x="13464" y="26672"/>
                  <a:pt x="13481" y="26620"/>
                </a:cubicBezTo>
                <a:cubicBezTo>
                  <a:pt x="13481" y="26569"/>
                  <a:pt x="13481" y="26501"/>
                  <a:pt x="13481" y="26432"/>
                </a:cubicBezTo>
                <a:lnTo>
                  <a:pt x="13857" y="26398"/>
                </a:lnTo>
                <a:cubicBezTo>
                  <a:pt x="13909" y="26501"/>
                  <a:pt x="13960" y="26603"/>
                  <a:pt x="14079" y="26586"/>
                </a:cubicBezTo>
                <a:cubicBezTo>
                  <a:pt x="14148" y="26569"/>
                  <a:pt x="14233" y="26586"/>
                  <a:pt x="14302" y="26603"/>
                </a:cubicBezTo>
                <a:cubicBezTo>
                  <a:pt x="14404" y="26586"/>
                  <a:pt x="14490" y="26586"/>
                  <a:pt x="14592" y="26586"/>
                </a:cubicBezTo>
                <a:cubicBezTo>
                  <a:pt x="14592" y="26569"/>
                  <a:pt x="14609" y="26552"/>
                  <a:pt x="14609" y="26535"/>
                </a:cubicBezTo>
                <a:cubicBezTo>
                  <a:pt x="14643" y="26552"/>
                  <a:pt x="14695" y="26569"/>
                  <a:pt x="14729" y="26586"/>
                </a:cubicBezTo>
                <a:cubicBezTo>
                  <a:pt x="14797" y="26586"/>
                  <a:pt x="14865" y="26603"/>
                  <a:pt x="14917" y="26603"/>
                </a:cubicBezTo>
                <a:lnTo>
                  <a:pt x="14883" y="26620"/>
                </a:lnTo>
                <a:cubicBezTo>
                  <a:pt x="15105" y="26672"/>
                  <a:pt x="15293" y="26774"/>
                  <a:pt x="15463" y="26928"/>
                </a:cubicBezTo>
                <a:cubicBezTo>
                  <a:pt x="15532" y="26911"/>
                  <a:pt x="15600" y="26928"/>
                  <a:pt x="15686" y="26945"/>
                </a:cubicBezTo>
                <a:cubicBezTo>
                  <a:pt x="15703" y="26928"/>
                  <a:pt x="15737" y="26928"/>
                  <a:pt x="15754" y="26911"/>
                </a:cubicBezTo>
                <a:cubicBezTo>
                  <a:pt x="15925" y="26894"/>
                  <a:pt x="16079" y="26911"/>
                  <a:pt x="16215" y="26962"/>
                </a:cubicBezTo>
                <a:cubicBezTo>
                  <a:pt x="16386" y="26860"/>
                  <a:pt x="16574" y="26808"/>
                  <a:pt x="16762" y="26808"/>
                </a:cubicBezTo>
                <a:lnTo>
                  <a:pt x="16796" y="26808"/>
                </a:lnTo>
                <a:lnTo>
                  <a:pt x="16865" y="26808"/>
                </a:lnTo>
                <a:cubicBezTo>
                  <a:pt x="16899" y="26757"/>
                  <a:pt x="16933" y="26723"/>
                  <a:pt x="16967" y="26706"/>
                </a:cubicBezTo>
                <a:cubicBezTo>
                  <a:pt x="17001" y="26655"/>
                  <a:pt x="17052" y="26638"/>
                  <a:pt x="17104" y="26603"/>
                </a:cubicBezTo>
                <a:lnTo>
                  <a:pt x="17104" y="26603"/>
                </a:lnTo>
                <a:lnTo>
                  <a:pt x="17155" y="26586"/>
                </a:lnTo>
                <a:cubicBezTo>
                  <a:pt x="17138" y="26569"/>
                  <a:pt x="17138" y="26552"/>
                  <a:pt x="17138" y="26535"/>
                </a:cubicBezTo>
                <a:cubicBezTo>
                  <a:pt x="17138" y="26467"/>
                  <a:pt x="17172" y="26398"/>
                  <a:pt x="17223" y="26347"/>
                </a:cubicBezTo>
                <a:cubicBezTo>
                  <a:pt x="17240" y="26313"/>
                  <a:pt x="17292" y="26347"/>
                  <a:pt x="17326" y="26347"/>
                </a:cubicBezTo>
                <a:cubicBezTo>
                  <a:pt x="17360" y="26364"/>
                  <a:pt x="17411" y="26381"/>
                  <a:pt x="17445" y="26381"/>
                </a:cubicBezTo>
                <a:cubicBezTo>
                  <a:pt x="17497" y="26381"/>
                  <a:pt x="17514" y="26330"/>
                  <a:pt x="17497" y="26279"/>
                </a:cubicBezTo>
                <a:cubicBezTo>
                  <a:pt x="17480" y="26245"/>
                  <a:pt x="17463" y="26142"/>
                  <a:pt x="17445" y="26091"/>
                </a:cubicBezTo>
                <a:lnTo>
                  <a:pt x="17907" y="26040"/>
                </a:lnTo>
                <a:cubicBezTo>
                  <a:pt x="17941" y="26074"/>
                  <a:pt x="17958" y="26125"/>
                  <a:pt x="17975" y="26176"/>
                </a:cubicBezTo>
                <a:cubicBezTo>
                  <a:pt x="17975" y="26245"/>
                  <a:pt x="17975" y="26296"/>
                  <a:pt x="17975" y="26364"/>
                </a:cubicBezTo>
                <a:cubicBezTo>
                  <a:pt x="17975" y="26398"/>
                  <a:pt x="18043" y="26484"/>
                  <a:pt x="18061" y="26467"/>
                </a:cubicBezTo>
                <a:cubicBezTo>
                  <a:pt x="18163" y="26415"/>
                  <a:pt x="18283" y="26415"/>
                  <a:pt x="18368" y="26467"/>
                </a:cubicBezTo>
                <a:cubicBezTo>
                  <a:pt x="18471" y="26432"/>
                  <a:pt x="18556" y="26415"/>
                  <a:pt x="18659" y="26398"/>
                </a:cubicBezTo>
                <a:cubicBezTo>
                  <a:pt x="18727" y="26381"/>
                  <a:pt x="18812" y="26381"/>
                  <a:pt x="18881" y="26381"/>
                </a:cubicBezTo>
                <a:cubicBezTo>
                  <a:pt x="18966" y="26415"/>
                  <a:pt x="19034" y="26381"/>
                  <a:pt x="19086" y="26313"/>
                </a:cubicBezTo>
                <a:cubicBezTo>
                  <a:pt x="19154" y="26227"/>
                  <a:pt x="19257" y="26245"/>
                  <a:pt x="19359" y="26381"/>
                </a:cubicBezTo>
                <a:cubicBezTo>
                  <a:pt x="19359" y="26279"/>
                  <a:pt x="19325" y="26193"/>
                  <a:pt x="19291" y="26108"/>
                </a:cubicBezTo>
                <a:cubicBezTo>
                  <a:pt x="19240" y="26040"/>
                  <a:pt x="19240" y="25954"/>
                  <a:pt x="19308" y="25903"/>
                </a:cubicBezTo>
                <a:lnTo>
                  <a:pt x="19923" y="25834"/>
                </a:lnTo>
                <a:cubicBezTo>
                  <a:pt x="20043" y="26005"/>
                  <a:pt x="20043" y="26005"/>
                  <a:pt x="20145" y="25988"/>
                </a:cubicBezTo>
                <a:cubicBezTo>
                  <a:pt x="20162" y="25988"/>
                  <a:pt x="20179" y="25988"/>
                  <a:pt x="20213" y="25971"/>
                </a:cubicBezTo>
                <a:cubicBezTo>
                  <a:pt x="20265" y="25988"/>
                  <a:pt x="20299" y="26022"/>
                  <a:pt x="20316" y="26074"/>
                </a:cubicBezTo>
                <a:cubicBezTo>
                  <a:pt x="20350" y="26108"/>
                  <a:pt x="20350" y="26159"/>
                  <a:pt x="20333" y="26210"/>
                </a:cubicBezTo>
                <a:cubicBezTo>
                  <a:pt x="20333" y="26227"/>
                  <a:pt x="20316" y="26227"/>
                  <a:pt x="20316" y="26245"/>
                </a:cubicBezTo>
                <a:cubicBezTo>
                  <a:pt x="20282" y="26262"/>
                  <a:pt x="20248" y="26262"/>
                  <a:pt x="20196" y="26279"/>
                </a:cubicBezTo>
                <a:lnTo>
                  <a:pt x="20196" y="26279"/>
                </a:lnTo>
                <a:cubicBezTo>
                  <a:pt x="20282" y="26381"/>
                  <a:pt x="20367" y="26484"/>
                  <a:pt x="20436" y="26586"/>
                </a:cubicBezTo>
                <a:cubicBezTo>
                  <a:pt x="20470" y="26603"/>
                  <a:pt x="20504" y="26586"/>
                  <a:pt x="20538" y="26569"/>
                </a:cubicBezTo>
                <a:cubicBezTo>
                  <a:pt x="20641" y="26518"/>
                  <a:pt x="20743" y="26450"/>
                  <a:pt x="20829" y="26364"/>
                </a:cubicBezTo>
                <a:cubicBezTo>
                  <a:pt x="20863" y="26330"/>
                  <a:pt x="20880" y="26296"/>
                  <a:pt x="20880" y="26245"/>
                </a:cubicBezTo>
                <a:cubicBezTo>
                  <a:pt x="21136" y="26313"/>
                  <a:pt x="21392" y="26227"/>
                  <a:pt x="21580" y="26057"/>
                </a:cubicBezTo>
                <a:cubicBezTo>
                  <a:pt x="21614" y="26057"/>
                  <a:pt x="21649" y="26057"/>
                  <a:pt x="21683" y="26057"/>
                </a:cubicBezTo>
                <a:cubicBezTo>
                  <a:pt x="21717" y="26022"/>
                  <a:pt x="21751" y="26074"/>
                  <a:pt x="21785" y="26125"/>
                </a:cubicBezTo>
                <a:cubicBezTo>
                  <a:pt x="21820" y="26193"/>
                  <a:pt x="21905" y="26227"/>
                  <a:pt x="21990" y="26227"/>
                </a:cubicBezTo>
                <a:cubicBezTo>
                  <a:pt x="22025" y="26227"/>
                  <a:pt x="22059" y="26210"/>
                  <a:pt x="22093" y="26193"/>
                </a:cubicBezTo>
                <a:cubicBezTo>
                  <a:pt x="22127" y="26176"/>
                  <a:pt x="22144" y="26142"/>
                  <a:pt x="22161" y="26125"/>
                </a:cubicBezTo>
                <a:cubicBezTo>
                  <a:pt x="22247" y="26005"/>
                  <a:pt x="22418" y="25954"/>
                  <a:pt x="22537" y="26022"/>
                </a:cubicBezTo>
                <a:cubicBezTo>
                  <a:pt x="22571" y="26022"/>
                  <a:pt x="22605" y="26040"/>
                  <a:pt x="22623" y="26040"/>
                </a:cubicBezTo>
                <a:cubicBezTo>
                  <a:pt x="22742" y="26057"/>
                  <a:pt x="22845" y="26040"/>
                  <a:pt x="22862" y="25903"/>
                </a:cubicBezTo>
                <a:cubicBezTo>
                  <a:pt x="22862" y="25886"/>
                  <a:pt x="22862" y="25869"/>
                  <a:pt x="22879" y="25869"/>
                </a:cubicBezTo>
                <a:cubicBezTo>
                  <a:pt x="22862" y="25834"/>
                  <a:pt x="22845" y="25817"/>
                  <a:pt x="22845" y="25783"/>
                </a:cubicBezTo>
                <a:cubicBezTo>
                  <a:pt x="22845" y="25715"/>
                  <a:pt x="22845" y="25647"/>
                  <a:pt x="22862" y="25595"/>
                </a:cubicBezTo>
                <a:cubicBezTo>
                  <a:pt x="22998" y="25561"/>
                  <a:pt x="23067" y="25459"/>
                  <a:pt x="23169" y="25390"/>
                </a:cubicBezTo>
                <a:cubicBezTo>
                  <a:pt x="23238" y="25424"/>
                  <a:pt x="23323" y="25441"/>
                  <a:pt x="23238" y="25305"/>
                </a:cubicBezTo>
                <a:cubicBezTo>
                  <a:pt x="23221" y="25288"/>
                  <a:pt x="23221" y="25254"/>
                  <a:pt x="23238" y="25236"/>
                </a:cubicBezTo>
                <a:cubicBezTo>
                  <a:pt x="23272" y="25219"/>
                  <a:pt x="23306" y="25185"/>
                  <a:pt x="23357" y="25168"/>
                </a:cubicBezTo>
                <a:cubicBezTo>
                  <a:pt x="23357" y="25168"/>
                  <a:pt x="23391" y="25168"/>
                  <a:pt x="23391" y="25202"/>
                </a:cubicBezTo>
                <a:cubicBezTo>
                  <a:pt x="23545" y="25271"/>
                  <a:pt x="23665" y="25373"/>
                  <a:pt x="23784" y="25476"/>
                </a:cubicBezTo>
                <a:cubicBezTo>
                  <a:pt x="23802" y="25493"/>
                  <a:pt x="23819" y="25510"/>
                  <a:pt x="23819" y="25527"/>
                </a:cubicBezTo>
                <a:cubicBezTo>
                  <a:pt x="23819" y="25527"/>
                  <a:pt x="23802" y="25578"/>
                  <a:pt x="23802" y="25612"/>
                </a:cubicBezTo>
                <a:cubicBezTo>
                  <a:pt x="23819" y="25681"/>
                  <a:pt x="23836" y="25749"/>
                  <a:pt x="23836" y="25817"/>
                </a:cubicBezTo>
                <a:cubicBezTo>
                  <a:pt x="23938" y="25800"/>
                  <a:pt x="24058" y="25800"/>
                  <a:pt x="24109" y="25698"/>
                </a:cubicBezTo>
                <a:cubicBezTo>
                  <a:pt x="24109" y="25681"/>
                  <a:pt x="24160" y="25698"/>
                  <a:pt x="24177" y="25698"/>
                </a:cubicBezTo>
                <a:cubicBezTo>
                  <a:pt x="24195" y="25698"/>
                  <a:pt x="24212" y="25715"/>
                  <a:pt x="24229" y="25732"/>
                </a:cubicBezTo>
                <a:cubicBezTo>
                  <a:pt x="24587" y="25988"/>
                  <a:pt x="24605" y="25988"/>
                  <a:pt x="24724" y="25817"/>
                </a:cubicBezTo>
                <a:cubicBezTo>
                  <a:pt x="24775" y="25749"/>
                  <a:pt x="24844" y="25783"/>
                  <a:pt x="24929" y="25817"/>
                </a:cubicBezTo>
                <a:cubicBezTo>
                  <a:pt x="24998" y="25852"/>
                  <a:pt x="25049" y="25886"/>
                  <a:pt x="25100" y="25920"/>
                </a:cubicBezTo>
                <a:cubicBezTo>
                  <a:pt x="25117" y="25903"/>
                  <a:pt x="25134" y="25869"/>
                  <a:pt x="25117" y="25834"/>
                </a:cubicBezTo>
                <a:cubicBezTo>
                  <a:pt x="25134" y="25834"/>
                  <a:pt x="25151" y="25852"/>
                  <a:pt x="25168" y="25852"/>
                </a:cubicBezTo>
                <a:cubicBezTo>
                  <a:pt x="25425" y="25800"/>
                  <a:pt x="25698" y="25783"/>
                  <a:pt x="25971" y="25800"/>
                </a:cubicBezTo>
                <a:cubicBezTo>
                  <a:pt x="26023" y="25800"/>
                  <a:pt x="26057" y="25783"/>
                  <a:pt x="26108" y="25749"/>
                </a:cubicBezTo>
                <a:cubicBezTo>
                  <a:pt x="26228" y="25698"/>
                  <a:pt x="26382" y="25698"/>
                  <a:pt x="26484" y="25783"/>
                </a:cubicBezTo>
                <a:cubicBezTo>
                  <a:pt x="26501" y="25783"/>
                  <a:pt x="26518" y="25783"/>
                  <a:pt x="26535" y="25800"/>
                </a:cubicBezTo>
                <a:cubicBezTo>
                  <a:pt x="26604" y="25817"/>
                  <a:pt x="26638" y="25800"/>
                  <a:pt x="26638" y="25681"/>
                </a:cubicBezTo>
                <a:cubicBezTo>
                  <a:pt x="26638" y="25612"/>
                  <a:pt x="26655" y="25544"/>
                  <a:pt x="26689" y="25493"/>
                </a:cubicBezTo>
                <a:cubicBezTo>
                  <a:pt x="26723" y="25441"/>
                  <a:pt x="26775" y="25424"/>
                  <a:pt x="26826" y="25441"/>
                </a:cubicBezTo>
                <a:lnTo>
                  <a:pt x="26843" y="25493"/>
                </a:lnTo>
                <a:cubicBezTo>
                  <a:pt x="26877" y="25595"/>
                  <a:pt x="26962" y="25681"/>
                  <a:pt x="27048" y="25715"/>
                </a:cubicBezTo>
                <a:cubicBezTo>
                  <a:pt x="27150" y="25749"/>
                  <a:pt x="27202" y="25681"/>
                  <a:pt x="27236" y="25612"/>
                </a:cubicBezTo>
                <a:cubicBezTo>
                  <a:pt x="27270" y="25527"/>
                  <a:pt x="27287" y="25441"/>
                  <a:pt x="27304" y="25339"/>
                </a:cubicBezTo>
                <a:lnTo>
                  <a:pt x="27304" y="25322"/>
                </a:lnTo>
                <a:cubicBezTo>
                  <a:pt x="27492" y="25339"/>
                  <a:pt x="27680" y="25254"/>
                  <a:pt x="27800" y="25117"/>
                </a:cubicBezTo>
                <a:cubicBezTo>
                  <a:pt x="27851" y="25117"/>
                  <a:pt x="27902" y="25117"/>
                  <a:pt x="27971" y="25134"/>
                </a:cubicBezTo>
                <a:cubicBezTo>
                  <a:pt x="28107" y="25168"/>
                  <a:pt x="28278" y="25185"/>
                  <a:pt x="28432" y="25151"/>
                </a:cubicBezTo>
                <a:cubicBezTo>
                  <a:pt x="28432" y="25168"/>
                  <a:pt x="28432" y="25185"/>
                  <a:pt x="28432" y="25202"/>
                </a:cubicBezTo>
                <a:cubicBezTo>
                  <a:pt x="28620" y="25134"/>
                  <a:pt x="28825" y="25083"/>
                  <a:pt x="29030" y="25100"/>
                </a:cubicBezTo>
                <a:cubicBezTo>
                  <a:pt x="29098" y="24997"/>
                  <a:pt x="29201" y="24929"/>
                  <a:pt x="29303" y="24878"/>
                </a:cubicBezTo>
                <a:cubicBezTo>
                  <a:pt x="29337" y="24878"/>
                  <a:pt x="29389" y="24861"/>
                  <a:pt x="29423" y="24861"/>
                </a:cubicBezTo>
                <a:lnTo>
                  <a:pt x="29423" y="0"/>
                </a:lnTo>
                <a:lnTo>
                  <a:pt x="0" y="0"/>
                </a:lnTo>
                <a:lnTo>
                  <a:pt x="0" y="24058"/>
                </a:lnTo>
                <a:cubicBezTo>
                  <a:pt x="0" y="24075"/>
                  <a:pt x="18" y="24075"/>
                  <a:pt x="35" y="24075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4" name="Google Shape;984;p48"/>
          <p:cNvGrpSpPr/>
          <p:nvPr/>
        </p:nvGrpSpPr>
        <p:grpSpPr>
          <a:xfrm flipH="1">
            <a:off x="331627" y="-87301"/>
            <a:ext cx="1203484" cy="1299028"/>
            <a:chOff x="5713927" y="671825"/>
            <a:chExt cx="1203484" cy="1299028"/>
          </a:xfrm>
        </p:grpSpPr>
        <p:sp>
          <p:nvSpPr>
            <p:cNvPr id="985" name="Google Shape;985;p48"/>
            <p:cNvSpPr/>
            <p:nvPr/>
          </p:nvSpPr>
          <p:spPr>
            <a:xfrm rot="5400000">
              <a:off x="5666155" y="719597"/>
              <a:ext cx="1299028" cy="1203484"/>
            </a:xfrm>
            <a:custGeom>
              <a:avLst/>
              <a:gdLst/>
              <a:ahLst/>
              <a:cxnLst/>
              <a:rect l="l" t="t" r="r" b="b"/>
              <a:pathLst>
                <a:path w="16968" h="15720" extrusionOk="0">
                  <a:moveTo>
                    <a:pt x="13021" y="0"/>
                  </a:moveTo>
                  <a:lnTo>
                    <a:pt x="1" y="11055"/>
                  </a:lnTo>
                  <a:lnTo>
                    <a:pt x="3948" y="15719"/>
                  </a:lnTo>
                  <a:lnTo>
                    <a:pt x="16967" y="4665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8"/>
            <p:cNvSpPr/>
            <p:nvPr/>
          </p:nvSpPr>
          <p:spPr>
            <a:xfrm rot="5400000">
              <a:off x="5712897" y="809589"/>
              <a:ext cx="1192230" cy="985295"/>
            </a:xfrm>
            <a:custGeom>
              <a:avLst/>
              <a:gdLst/>
              <a:ahLst/>
              <a:cxnLst/>
              <a:rect l="l" t="t" r="r" b="b"/>
              <a:pathLst>
                <a:path w="15573" h="12870" extrusionOk="0">
                  <a:moveTo>
                    <a:pt x="12974" y="0"/>
                  </a:moveTo>
                  <a:cubicBezTo>
                    <a:pt x="12953" y="0"/>
                    <a:pt x="12931" y="9"/>
                    <a:pt x="12914" y="26"/>
                  </a:cubicBezTo>
                  <a:lnTo>
                    <a:pt x="12607" y="197"/>
                  </a:lnTo>
                  <a:cubicBezTo>
                    <a:pt x="12419" y="282"/>
                    <a:pt x="12248" y="402"/>
                    <a:pt x="12094" y="538"/>
                  </a:cubicBezTo>
                  <a:cubicBezTo>
                    <a:pt x="12026" y="607"/>
                    <a:pt x="11957" y="692"/>
                    <a:pt x="12026" y="812"/>
                  </a:cubicBezTo>
                  <a:cubicBezTo>
                    <a:pt x="12076" y="887"/>
                    <a:pt x="12153" y="934"/>
                    <a:pt x="12238" y="934"/>
                  </a:cubicBezTo>
                  <a:cubicBezTo>
                    <a:pt x="12269" y="934"/>
                    <a:pt x="12301" y="928"/>
                    <a:pt x="12333" y="914"/>
                  </a:cubicBezTo>
                  <a:cubicBezTo>
                    <a:pt x="12402" y="880"/>
                    <a:pt x="12470" y="846"/>
                    <a:pt x="12521" y="795"/>
                  </a:cubicBezTo>
                  <a:cubicBezTo>
                    <a:pt x="12743" y="590"/>
                    <a:pt x="12914" y="367"/>
                    <a:pt x="13051" y="128"/>
                  </a:cubicBezTo>
                  <a:cubicBezTo>
                    <a:pt x="13068" y="94"/>
                    <a:pt x="13068" y="43"/>
                    <a:pt x="13034" y="26"/>
                  </a:cubicBezTo>
                  <a:cubicBezTo>
                    <a:pt x="13017" y="9"/>
                    <a:pt x="12995" y="0"/>
                    <a:pt x="12974" y="0"/>
                  </a:cubicBezTo>
                  <a:close/>
                  <a:moveTo>
                    <a:pt x="10496" y="630"/>
                  </a:moveTo>
                  <a:cubicBezTo>
                    <a:pt x="10482" y="630"/>
                    <a:pt x="10468" y="634"/>
                    <a:pt x="10454" y="641"/>
                  </a:cubicBezTo>
                  <a:cubicBezTo>
                    <a:pt x="10198" y="726"/>
                    <a:pt x="9941" y="846"/>
                    <a:pt x="9702" y="1017"/>
                  </a:cubicBezTo>
                  <a:cubicBezTo>
                    <a:pt x="9548" y="1153"/>
                    <a:pt x="9497" y="1358"/>
                    <a:pt x="9582" y="1478"/>
                  </a:cubicBezTo>
                  <a:cubicBezTo>
                    <a:pt x="9622" y="1518"/>
                    <a:pt x="9674" y="1539"/>
                    <a:pt x="9736" y="1539"/>
                  </a:cubicBezTo>
                  <a:cubicBezTo>
                    <a:pt x="9835" y="1539"/>
                    <a:pt x="9959" y="1484"/>
                    <a:pt x="10095" y="1358"/>
                  </a:cubicBezTo>
                  <a:cubicBezTo>
                    <a:pt x="10266" y="1171"/>
                    <a:pt x="10403" y="966"/>
                    <a:pt x="10539" y="743"/>
                  </a:cubicBezTo>
                  <a:cubicBezTo>
                    <a:pt x="10573" y="726"/>
                    <a:pt x="10591" y="692"/>
                    <a:pt x="10573" y="658"/>
                  </a:cubicBezTo>
                  <a:lnTo>
                    <a:pt x="10556" y="658"/>
                  </a:lnTo>
                  <a:cubicBezTo>
                    <a:pt x="10536" y="638"/>
                    <a:pt x="10516" y="630"/>
                    <a:pt x="10496" y="630"/>
                  </a:cubicBezTo>
                  <a:close/>
                  <a:moveTo>
                    <a:pt x="13694" y="1501"/>
                  </a:moveTo>
                  <a:cubicBezTo>
                    <a:pt x="13674" y="1501"/>
                    <a:pt x="13653" y="1505"/>
                    <a:pt x="13632" y="1512"/>
                  </a:cubicBezTo>
                  <a:cubicBezTo>
                    <a:pt x="13427" y="1581"/>
                    <a:pt x="13222" y="1649"/>
                    <a:pt x="13034" y="1751"/>
                  </a:cubicBezTo>
                  <a:cubicBezTo>
                    <a:pt x="12914" y="1786"/>
                    <a:pt x="12829" y="1871"/>
                    <a:pt x="12760" y="1957"/>
                  </a:cubicBezTo>
                  <a:cubicBezTo>
                    <a:pt x="12692" y="2059"/>
                    <a:pt x="12675" y="2213"/>
                    <a:pt x="12743" y="2332"/>
                  </a:cubicBezTo>
                  <a:lnTo>
                    <a:pt x="12760" y="2332"/>
                  </a:lnTo>
                  <a:cubicBezTo>
                    <a:pt x="12810" y="2382"/>
                    <a:pt x="12877" y="2409"/>
                    <a:pt x="12948" y="2409"/>
                  </a:cubicBezTo>
                  <a:cubicBezTo>
                    <a:pt x="12999" y="2409"/>
                    <a:pt x="13052" y="2395"/>
                    <a:pt x="13102" y="2367"/>
                  </a:cubicBezTo>
                  <a:cubicBezTo>
                    <a:pt x="13171" y="2332"/>
                    <a:pt x="13222" y="2298"/>
                    <a:pt x="13290" y="2264"/>
                  </a:cubicBezTo>
                  <a:cubicBezTo>
                    <a:pt x="13478" y="2093"/>
                    <a:pt x="13632" y="1888"/>
                    <a:pt x="13751" y="1649"/>
                  </a:cubicBezTo>
                  <a:cubicBezTo>
                    <a:pt x="13769" y="1615"/>
                    <a:pt x="13803" y="1581"/>
                    <a:pt x="13769" y="1529"/>
                  </a:cubicBezTo>
                  <a:cubicBezTo>
                    <a:pt x="13749" y="1509"/>
                    <a:pt x="13723" y="1501"/>
                    <a:pt x="13694" y="1501"/>
                  </a:cubicBezTo>
                  <a:close/>
                  <a:moveTo>
                    <a:pt x="12180" y="1683"/>
                  </a:moveTo>
                  <a:lnTo>
                    <a:pt x="12180" y="1717"/>
                  </a:lnTo>
                  <a:cubicBezTo>
                    <a:pt x="12162" y="1700"/>
                    <a:pt x="12145" y="1692"/>
                    <a:pt x="12128" y="1692"/>
                  </a:cubicBezTo>
                  <a:cubicBezTo>
                    <a:pt x="12111" y="1692"/>
                    <a:pt x="12094" y="1700"/>
                    <a:pt x="12077" y="1717"/>
                  </a:cubicBezTo>
                  <a:lnTo>
                    <a:pt x="11513" y="1939"/>
                  </a:lnTo>
                  <a:cubicBezTo>
                    <a:pt x="11376" y="1991"/>
                    <a:pt x="11240" y="2076"/>
                    <a:pt x="11120" y="2179"/>
                  </a:cubicBezTo>
                  <a:cubicBezTo>
                    <a:pt x="11001" y="2281"/>
                    <a:pt x="10949" y="2469"/>
                    <a:pt x="11018" y="2606"/>
                  </a:cubicBezTo>
                  <a:cubicBezTo>
                    <a:pt x="11080" y="2689"/>
                    <a:pt x="11154" y="2734"/>
                    <a:pt x="11245" y="2734"/>
                  </a:cubicBezTo>
                  <a:cubicBezTo>
                    <a:pt x="11305" y="2734"/>
                    <a:pt x="11371" y="2715"/>
                    <a:pt x="11445" y="2674"/>
                  </a:cubicBezTo>
                  <a:cubicBezTo>
                    <a:pt x="11513" y="2640"/>
                    <a:pt x="11582" y="2589"/>
                    <a:pt x="11616" y="2572"/>
                  </a:cubicBezTo>
                  <a:cubicBezTo>
                    <a:pt x="11838" y="2349"/>
                    <a:pt x="12026" y="2093"/>
                    <a:pt x="12180" y="1837"/>
                  </a:cubicBezTo>
                  <a:cubicBezTo>
                    <a:pt x="12214" y="1786"/>
                    <a:pt x="12214" y="1734"/>
                    <a:pt x="12180" y="1683"/>
                  </a:cubicBezTo>
                  <a:close/>
                  <a:moveTo>
                    <a:pt x="15470" y="1970"/>
                  </a:moveTo>
                  <a:cubicBezTo>
                    <a:pt x="15461" y="1970"/>
                    <a:pt x="15452" y="1971"/>
                    <a:pt x="15443" y="1974"/>
                  </a:cubicBezTo>
                  <a:cubicBezTo>
                    <a:pt x="15153" y="2076"/>
                    <a:pt x="14879" y="2196"/>
                    <a:pt x="14640" y="2367"/>
                  </a:cubicBezTo>
                  <a:cubicBezTo>
                    <a:pt x="14606" y="2401"/>
                    <a:pt x="14572" y="2435"/>
                    <a:pt x="14555" y="2469"/>
                  </a:cubicBezTo>
                  <a:cubicBezTo>
                    <a:pt x="14469" y="2555"/>
                    <a:pt x="14452" y="2708"/>
                    <a:pt x="14520" y="2811"/>
                  </a:cubicBezTo>
                  <a:cubicBezTo>
                    <a:pt x="14580" y="2861"/>
                    <a:pt x="14657" y="2887"/>
                    <a:pt x="14735" y="2887"/>
                  </a:cubicBezTo>
                  <a:cubicBezTo>
                    <a:pt x="14790" y="2887"/>
                    <a:pt x="14846" y="2874"/>
                    <a:pt x="14896" y="2845"/>
                  </a:cubicBezTo>
                  <a:cubicBezTo>
                    <a:pt x="15204" y="2674"/>
                    <a:pt x="15358" y="2349"/>
                    <a:pt x="15528" y="2076"/>
                  </a:cubicBezTo>
                  <a:cubicBezTo>
                    <a:pt x="15573" y="2017"/>
                    <a:pt x="15527" y="1970"/>
                    <a:pt x="15470" y="1970"/>
                  </a:cubicBezTo>
                  <a:close/>
                  <a:moveTo>
                    <a:pt x="9980" y="2270"/>
                  </a:moveTo>
                  <a:cubicBezTo>
                    <a:pt x="9964" y="2270"/>
                    <a:pt x="9945" y="2274"/>
                    <a:pt x="9924" y="2281"/>
                  </a:cubicBezTo>
                  <a:cubicBezTo>
                    <a:pt x="9668" y="2384"/>
                    <a:pt x="9412" y="2520"/>
                    <a:pt x="9189" y="2674"/>
                  </a:cubicBezTo>
                  <a:lnTo>
                    <a:pt x="9104" y="2742"/>
                  </a:lnTo>
                  <a:cubicBezTo>
                    <a:pt x="8984" y="2845"/>
                    <a:pt x="8950" y="2999"/>
                    <a:pt x="9001" y="3135"/>
                  </a:cubicBezTo>
                  <a:cubicBezTo>
                    <a:pt x="9051" y="3205"/>
                    <a:pt x="9124" y="3240"/>
                    <a:pt x="9211" y="3240"/>
                  </a:cubicBezTo>
                  <a:cubicBezTo>
                    <a:pt x="9272" y="3240"/>
                    <a:pt x="9340" y="3222"/>
                    <a:pt x="9412" y="3187"/>
                  </a:cubicBezTo>
                  <a:cubicBezTo>
                    <a:pt x="9514" y="3118"/>
                    <a:pt x="9617" y="3033"/>
                    <a:pt x="9702" y="2930"/>
                  </a:cubicBezTo>
                  <a:cubicBezTo>
                    <a:pt x="9822" y="2794"/>
                    <a:pt x="9941" y="2623"/>
                    <a:pt x="10044" y="2452"/>
                  </a:cubicBezTo>
                  <a:cubicBezTo>
                    <a:pt x="10078" y="2418"/>
                    <a:pt x="10078" y="2349"/>
                    <a:pt x="10044" y="2298"/>
                  </a:cubicBezTo>
                  <a:cubicBezTo>
                    <a:pt x="10024" y="2278"/>
                    <a:pt x="10004" y="2270"/>
                    <a:pt x="9980" y="2270"/>
                  </a:cubicBezTo>
                  <a:close/>
                  <a:moveTo>
                    <a:pt x="8490" y="3280"/>
                  </a:moveTo>
                  <a:cubicBezTo>
                    <a:pt x="8479" y="3280"/>
                    <a:pt x="8467" y="3283"/>
                    <a:pt x="8455" y="3289"/>
                  </a:cubicBezTo>
                  <a:cubicBezTo>
                    <a:pt x="8267" y="3323"/>
                    <a:pt x="8079" y="3392"/>
                    <a:pt x="7925" y="3477"/>
                  </a:cubicBezTo>
                  <a:cubicBezTo>
                    <a:pt x="7771" y="3546"/>
                    <a:pt x="7720" y="3699"/>
                    <a:pt x="7771" y="3853"/>
                  </a:cubicBezTo>
                  <a:cubicBezTo>
                    <a:pt x="7824" y="3941"/>
                    <a:pt x="7890" y="3988"/>
                    <a:pt x="7969" y="3988"/>
                  </a:cubicBezTo>
                  <a:cubicBezTo>
                    <a:pt x="8045" y="3988"/>
                    <a:pt x="8133" y="3945"/>
                    <a:pt x="8233" y="3853"/>
                  </a:cubicBezTo>
                  <a:cubicBezTo>
                    <a:pt x="8369" y="3716"/>
                    <a:pt x="8472" y="3563"/>
                    <a:pt x="8540" y="3392"/>
                  </a:cubicBezTo>
                  <a:cubicBezTo>
                    <a:pt x="8568" y="3336"/>
                    <a:pt x="8539" y="3280"/>
                    <a:pt x="8490" y="3280"/>
                  </a:cubicBezTo>
                  <a:close/>
                  <a:moveTo>
                    <a:pt x="12625" y="3575"/>
                  </a:moveTo>
                  <a:cubicBezTo>
                    <a:pt x="12613" y="3575"/>
                    <a:pt x="12601" y="3577"/>
                    <a:pt x="12590" y="3580"/>
                  </a:cubicBezTo>
                  <a:lnTo>
                    <a:pt x="12607" y="3580"/>
                  </a:lnTo>
                  <a:cubicBezTo>
                    <a:pt x="12367" y="3631"/>
                    <a:pt x="12145" y="3733"/>
                    <a:pt x="11940" y="3853"/>
                  </a:cubicBezTo>
                  <a:lnTo>
                    <a:pt x="11872" y="3921"/>
                  </a:lnTo>
                  <a:cubicBezTo>
                    <a:pt x="11752" y="4007"/>
                    <a:pt x="11718" y="4195"/>
                    <a:pt x="11804" y="4331"/>
                  </a:cubicBezTo>
                  <a:cubicBezTo>
                    <a:pt x="11849" y="4396"/>
                    <a:pt x="11900" y="4430"/>
                    <a:pt x="11966" y="4430"/>
                  </a:cubicBezTo>
                  <a:cubicBezTo>
                    <a:pt x="12023" y="4430"/>
                    <a:pt x="12092" y="4404"/>
                    <a:pt x="12180" y="4349"/>
                  </a:cubicBezTo>
                  <a:cubicBezTo>
                    <a:pt x="12419" y="4178"/>
                    <a:pt x="12607" y="3956"/>
                    <a:pt x="12709" y="3682"/>
                  </a:cubicBezTo>
                  <a:cubicBezTo>
                    <a:pt x="12738" y="3611"/>
                    <a:pt x="12683" y="3575"/>
                    <a:pt x="12625" y="3575"/>
                  </a:cubicBezTo>
                  <a:close/>
                  <a:moveTo>
                    <a:pt x="14105" y="3667"/>
                  </a:moveTo>
                  <a:cubicBezTo>
                    <a:pt x="14085" y="3667"/>
                    <a:pt x="14061" y="3681"/>
                    <a:pt x="14042" y="3699"/>
                  </a:cubicBezTo>
                  <a:cubicBezTo>
                    <a:pt x="13905" y="3768"/>
                    <a:pt x="13769" y="3819"/>
                    <a:pt x="13632" y="3904"/>
                  </a:cubicBezTo>
                  <a:cubicBezTo>
                    <a:pt x="13444" y="3990"/>
                    <a:pt x="13273" y="4109"/>
                    <a:pt x="13136" y="4263"/>
                  </a:cubicBezTo>
                  <a:cubicBezTo>
                    <a:pt x="13051" y="4366"/>
                    <a:pt x="13017" y="4502"/>
                    <a:pt x="13085" y="4605"/>
                  </a:cubicBezTo>
                  <a:cubicBezTo>
                    <a:pt x="13120" y="4676"/>
                    <a:pt x="13188" y="4714"/>
                    <a:pt x="13261" y="4714"/>
                  </a:cubicBezTo>
                  <a:cubicBezTo>
                    <a:pt x="13293" y="4714"/>
                    <a:pt x="13327" y="4706"/>
                    <a:pt x="13358" y="4690"/>
                  </a:cubicBezTo>
                  <a:cubicBezTo>
                    <a:pt x="13444" y="4656"/>
                    <a:pt x="13512" y="4622"/>
                    <a:pt x="13581" y="4554"/>
                  </a:cubicBezTo>
                  <a:cubicBezTo>
                    <a:pt x="13820" y="4331"/>
                    <a:pt x="13939" y="4041"/>
                    <a:pt x="14144" y="3802"/>
                  </a:cubicBezTo>
                  <a:cubicBezTo>
                    <a:pt x="14179" y="3768"/>
                    <a:pt x="14179" y="3716"/>
                    <a:pt x="14144" y="3699"/>
                  </a:cubicBezTo>
                  <a:cubicBezTo>
                    <a:pt x="14137" y="3676"/>
                    <a:pt x="14122" y="3667"/>
                    <a:pt x="14105" y="3667"/>
                  </a:cubicBezTo>
                  <a:close/>
                  <a:moveTo>
                    <a:pt x="6582" y="3954"/>
                  </a:moveTo>
                  <a:cubicBezTo>
                    <a:pt x="6563" y="3954"/>
                    <a:pt x="6544" y="3960"/>
                    <a:pt x="6524" y="3973"/>
                  </a:cubicBezTo>
                  <a:cubicBezTo>
                    <a:pt x="6268" y="4007"/>
                    <a:pt x="6028" y="4144"/>
                    <a:pt x="5823" y="4331"/>
                  </a:cubicBezTo>
                  <a:cubicBezTo>
                    <a:pt x="5687" y="4468"/>
                    <a:pt x="5653" y="4639"/>
                    <a:pt x="5755" y="4742"/>
                  </a:cubicBezTo>
                  <a:cubicBezTo>
                    <a:pt x="5794" y="4794"/>
                    <a:pt x="5853" y="4816"/>
                    <a:pt x="5910" y="4816"/>
                  </a:cubicBezTo>
                  <a:cubicBezTo>
                    <a:pt x="5927" y="4816"/>
                    <a:pt x="5944" y="4814"/>
                    <a:pt x="5960" y="4810"/>
                  </a:cubicBezTo>
                  <a:cubicBezTo>
                    <a:pt x="6063" y="4776"/>
                    <a:pt x="6148" y="4724"/>
                    <a:pt x="6216" y="4656"/>
                  </a:cubicBezTo>
                  <a:cubicBezTo>
                    <a:pt x="6370" y="4485"/>
                    <a:pt x="6507" y="4297"/>
                    <a:pt x="6627" y="4126"/>
                  </a:cubicBezTo>
                  <a:cubicBezTo>
                    <a:pt x="6661" y="4075"/>
                    <a:pt x="6695" y="4041"/>
                    <a:pt x="6661" y="3990"/>
                  </a:cubicBezTo>
                  <a:cubicBezTo>
                    <a:pt x="6640" y="3969"/>
                    <a:pt x="6612" y="3954"/>
                    <a:pt x="6582" y="3954"/>
                  </a:cubicBezTo>
                  <a:close/>
                  <a:moveTo>
                    <a:pt x="11043" y="3793"/>
                  </a:moveTo>
                  <a:cubicBezTo>
                    <a:pt x="11022" y="3793"/>
                    <a:pt x="11001" y="3802"/>
                    <a:pt x="10983" y="3819"/>
                  </a:cubicBezTo>
                  <a:cubicBezTo>
                    <a:pt x="10796" y="3904"/>
                    <a:pt x="10608" y="3973"/>
                    <a:pt x="10437" y="4058"/>
                  </a:cubicBezTo>
                  <a:cubicBezTo>
                    <a:pt x="10266" y="4126"/>
                    <a:pt x="10129" y="4229"/>
                    <a:pt x="10027" y="4349"/>
                  </a:cubicBezTo>
                  <a:cubicBezTo>
                    <a:pt x="9924" y="4451"/>
                    <a:pt x="9907" y="4605"/>
                    <a:pt x="9958" y="4724"/>
                  </a:cubicBezTo>
                  <a:cubicBezTo>
                    <a:pt x="10022" y="4801"/>
                    <a:pt x="10106" y="4840"/>
                    <a:pt x="10194" y="4840"/>
                  </a:cubicBezTo>
                  <a:cubicBezTo>
                    <a:pt x="10223" y="4840"/>
                    <a:pt x="10253" y="4836"/>
                    <a:pt x="10283" y="4827"/>
                  </a:cubicBezTo>
                  <a:cubicBezTo>
                    <a:pt x="10403" y="4793"/>
                    <a:pt x="10488" y="4742"/>
                    <a:pt x="10573" y="4656"/>
                  </a:cubicBezTo>
                  <a:cubicBezTo>
                    <a:pt x="10778" y="4434"/>
                    <a:pt x="10966" y="4178"/>
                    <a:pt x="11103" y="3921"/>
                  </a:cubicBezTo>
                  <a:cubicBezTo>
                    <a:pt x="11137" y="3887"/>
                    <a:pt x="11137" y="3836"/>
                    <a:pt x="11103" y="3819"/>
                  </a:cubicBezTo>
                  <a:cubicBezTo>
                    <a:pt x="11086" y="3802"/>
                    <a:pt x="11065" y="3793"/>
                    <a:pt x="11043" y="3793"/>
                  </a:cubicBezTo>
                  <a:close/>
                  <a:moveTo>
                    <a:pt x="9068" y="4164"/>
                  </a:moveTo>
                  <a:cubicBezTo>
                    <a:pt x="9029" y="4164"/>
                    <a:pt x="8989" y="4185"/>
                    <a:pt x="8950" y="4195"/>
                  </a:cubicBezTo>
                  <a:cubicBezTo>
                    <a:pt x="8831" y="4229"/>
                    <a:pt x="8711" y="4263"/>
                    <a:pt x="8609" y="4314"/>
                  </a:cubicBezTo>
                  <a:cubicBezTo>
                    <a:pt x="8455" y="4383"/>
                    <a:pt x="8318" y="4468"/>
                    <a:pt x="8216" y="4571"/>
                  </a:cubicBezTo>
                  <a:cubicBezTo>
                    <a:pt x="8096" y="4656"/>
                    <a:pt x="8062" y="4827"/>
                    <a:pt x="8130" y="4964"/>
                  </a:cubicBezTo>
                  <a:cubicBezTo>
                    <a:pt x="8185" y="5030"/>
                    <a:pt x="8269" y="5068"/>
                    <a:pt x="8353" y="5068"/>
                  </a:cubicBezTo>
                  <a:cubicBezTo>
                    <a:pt x="8400" y="5068"/>
                    <a:pt x="8447" y="5056"/>
                    <a:pt x="8489" y="5032"/>
                  </a:cubicBezTo>
                  <a:cubicBezTo>
                    <a:pt x="8557" y="5015"/>
                    <a:pt x="8609" y="4981"/>
                    <a:pt x="8660" y="4929"/>
                  </a:cubicBezTo>
                  <a:cubicBezTo>
                    <a:pt x="8831" y="4776"/>
                    <a:pt x="8967" y="4588"/>
                    <a:pt x="9087" y="4400"/>
                  </a:cubicBezTo>
                  <a:cubicBezTo>
                    <a:pt x="9138" y="4349"/>
                    <a:pt x="9207" y="4297"/>
                    <a:pt x="9138" y="4212"/>
                  </a:cubicBezTo>
                  <a:lnTo>
                    <a:pt x="9155" y="4212"/>
                  </a:lnTo>
                  <a:cubicBezTo>
                    <a:pt x="9126" y="4175"/>
                    <a:pt x="9097" y="4164"/>
                    <a:pt x="9068" y="4164"/>
                  </a:cubicBezTo>
                  <a:close/>
                  <a:moveTo>
                    <a:pt x="6870" y="5381"/>
                  </a:moveTo>
                  <a:cubicBezTo>
                    <a:pt x="6843" y="5381"/>
                    <a:pt x="6811" y="5398"/>
                    <a:pt x="6780" y="5408"/>
                  </a:cubicBezTo>
                  <a:lnTo>
                    <a:pt x="6490" y="5510"/>
                  </a:lnTo>
                  <a:cubicBezTo>
                    <a:pt x="6319" y="5579"/>
                    <a:pt x="6148" y="5681"/>
                    <a:pt x="6011" y="5801"/>
                  </a:cubicBezTo>
                  <a:cubicBezTo>
                    <a:pt x="5892" y="5920"/>
                    <a:pt x="5875" y="6108"/>
                    <a:pt x="5977" y="6245"/>
                  </a:cubicBezTo>
                  <a:cubicBezTo>
                    <a:pt x="6019" y="6294"/>
                    <a:pt x="6075" y="6317"/>
                    <a:pt x="6139" y="6317"/>
                  </a:cubicBezTo>
                  <a:cubicBezTo>
                    <a:pt x="6233" y="6317"/>
                    <a:pt x="6344" y="6268"/>
                    <a:pt x="6456" y="6177"/>
                  </a:cubicBezTo>
                  <a:cubicBezTo>
                    <a:pt x="6609" y="5989"/>
                    <a:pt x="6763" y="5784"/>
                    <a:pt x="6917" y="5562"/>
                  </a:cubicBezTo>
                  <a:cubicBezTo>
                    <a:pt x="6951" y="5510"/>
                    <a:pt x="6951" y="5442"/>
                    <a:pt x="6917" y="5408"/>
                  </a:cubicBezTo>
                  <a:cubicBezTo>
                    <a:pt x="6904" y="5388"/>
                    <a:pt x="6888" y="5381"/>
                    <a:pt x="6870" y="5381"/>
                  </a:cubicBezTo>
                  <a:close/>
                  <a:moveTo>
                    <a:pt x="11142" y="5704"/>
                  </a:moveTo>
                  <a:cubicBezTo>
                    <a:pt x="11126" y="5704"/>
                    <a:pt x="11107" y="5708"/>
                    <a:pt x="11086" y="5715"/>
                  </a:cubicBezTo>
                  <a:cubicBezTo>
                    <a:pt x="10898" y="5767"/>
                    <a:pt x="10710" y="5835"/>
                    <a:pt x="10539" y="5920"/>
                  </a:cubicBezTo>
                  <a:cubicBezTo>
                    <a:pt x="10351" y="5989"/>
                    <a:pt x="10232" y="6143"/>
                    <a:pt x="10198" y="6331"/>
                  </a:cubicBezTo>
                  <a:cubicBezTo>
                    <a:pt x="10180" y="6433"/>
                    <a:pt x="10266" y="6536"/>
                    <a:pt x="10368" y="6536"/>
                  </a:cubicBezTo>
                  <a:cubicBezTo>
                    <a:pt x="10505" y="6536"/>
                    <a:pt x="10659" y="6484"/>
                    <a:pt x="10761" y="6399"/>
                  </a:cubicBezTo>
                  <a:cubicBezTo>
                    <a:pt x="10915" y="6211"/>
                    <a:pt x="11052" y="6023"/>
                    <a:pt x="11189" y="5835"/>
                  </a:cubicBezTo>
                  <a:cubicBezTo>
                    <a:pt x="11223" y="5801"/>
                    <a:pt x="11223" y="5750"/>
                    <a:pt x="11206" y="5715"/>
                  </a:cubicBezTo>
                  <a:lnTo>
                    <a:pt x="11206" y="5715"/>
                  </a:lnTo>
                  <a:lnTo>
                    <a:pt x="11206" y="5733"/>
                  </a:lnTo>
                  <a:cubicBezTo>
                    <a:pt x="11186" y="5713"/>
                    <a:pt x="11166" y="5704"/>
                    <a:pt x="11142" y="5704"/>
                  </a:cubicBezTo>
                  <a:close/>
                  <a:moveTo>
                    <a:pt x="4494" y="5623"/>
                  </a:moveTo>
                  <a:cubicBezTo>
                    <a:pt x="4483" y="5623"/>
                    <a:pt x="4470" y="5625"/>
                    <a:pt x="4457" y="5630"/>
                  </a:cubicBezTo>
                  <a:cubicBezTo>
                    <a:pt x="4149" y="5715"/>
                    <a:pt x="3859" y="5886"/>
                    <a:pt x="3602" y="6091"/>
                  </a:cubicBezTo>
                  <a:cubicBezTo>
                    <a:pt x="3500" y="6194"/>
                    <a:pt x="3483" y="6365"/>
                    <a:pt x="3551" y="6501"/>
                  </a:cubicBezTo>
                  <a:cubicBezTo>
                    <a:pt x="3607" y="6548"/>
                    <a:pt x="3679" y="6575"/>
                    <a:pt x="3749" y="6575"/>
                  </a:cubicBezTo>
                  <a:cubicBezTo>
                    <a:pt x="3807" y="6575"/>
                    <a:pt x="3864" y="6557"/>
                    <a:pt x="3910" y="6519"/>
                  </a:cubicBezTo>
                  <a:lnTo>
                    <a:pt x="4064" y="6433"/>
                  </a:lnTo>
                  <a:cubicBezTo>
                    <a:pt x="4234" y="6228"/>
                    <a:pt x="4405" y="6023"/>
                    <a:pt x="4559" y="5784"/>
                  </a:cubicBezTo>
                  <a:cubicBezTo>
                    <a:pt x="4593" y="5767"/>
                    <a:pt x="4610" y="5715"/>
                    <a:pt x="4593" y="5664"/>
                  </a:cubicBezTo>
                  <a:lnTo>
                    <a:pt x="4576" y="5664"/>
                  </a:lnTo>
                  <a:cubicBezTo>
                    <a:pt x="4551" y="5639"/>
                    <a:pt x="4526" y="5623"/>
                    <a:pt x="4494" y="5623"/>
                  </a:cubicBezTo>
                  <a:close/>
                  <a:moveTo>
                    <a:pt x="8932" y="6597"/>
                  </a:moveTo>
                  <a:cubicBezTo>
                    <a:pt x="8920" y="6597"/>
                    <a:pt x="8909" y="6599"/>
                    <a:pt x="8899" y="6604"/>
                  </a:cubicBezTo>
                  <a:cubicBezTo>
                    <a:pt x="8660" y="6689"/>
                    <a:pt x="8421" y="6809"/>
                    <a:pt x="8198" y="6946"/>
                  </a:cubicBezTo>
                  <a:cubicBezTo>
                    <a:pt x="8130" y="7014"/>
                    <a:pt x="8062" y="7082"/>
                    <a:pt x="8010" y="7168"/>
                  </a:cubicBezTo>
                  <a:cubicBezTo>
                    <a:pt x="7959" y="7270"/>
                    <a:pt x="7993" y="7407"/>
                    <a:pt x="8079" y="7475"/>
                  </a:cubicBezTo>
                  <a:cubicBezTo>
                    <a:pt x="8122" y="7510"/>
                    <a:pt x="8173" y="7527"/>
                    <a:pt x="8224" y="7527"/>
                  </a:cubicBezTo>
                  <a:cubicBezTo>
                    <a:pt x="8275" y="7527"/>
                    <a:pt x="8327" y="7510"/>
                    <a:pt x="8369" y="7475"/>
                  </a:cubicBezTo>
                  <a:cubicBezTo>
                    <a:pt x="8626" y="7287"/>
                    <a:pt x="8848" y="7031"/>
                    <a:pt x="9019" y="6758"/>
                  </a:cubicBezTo>
                  <a:cubicBezTo>
                    <a:pt x="9036" y="6706"/>
                    <a:pt x="9036" y="6655"/>
                    <a:pt x="9001" y="6621"/>
                  </a:cubicBezTo>
                  <a:cubicBezTo>
                    <a:pt x="8989" y="6609"/>
                    <a:pt x="8960" y="6597"/>
                    <a:pt x="8932" y="6597"/>
                  </a:cubicBezTo>
                  <a:close/>
                  <a:moveTo>
                    <a:pt x="4241" y="7165"/>
                  </a:moveTo>
                  <a:cubicBezTo>
                    <a:pt x="4220" y="7165"/>
                    <a:pt x="4196" y="7175"/>
                    <a:pt x="4166" y="7185"/>
                  </a:cubicBezTo>
                  <a:cubicBezTo>
                    <a:pt x="4046" y="7236"/>
                    <a:pt x="3910" y="7270"/>
                    <a:pt x="3790" y="7339"/>
                  </a:cubicBezTo>
                  <a:cubicBezTo>
                    <a:pt x="3636" y="7390"/>
                    <a:pt x="3483" y="7475"/>
                    <a:pt x="3363" y="7595"/>
                  </a:cubicBezTo>
                  <a:cubicBezTo>
                    <a:pt x="3261" y="7680"/>
                    <a:pt x="3226" y="7851"/>
                    <a:pt x="3295" y="7971"/>
                  </a:cubicBezTo>
                  <a:cubicBezTo>
                    <a:pt x="3342" y="8054"/>
                    <a:pt x="3431" y="8104"/>
                    <a:pt x="3521" y="8104"/>
                  </a:cubicBezTo>
                  <a:cubicBezTo>
                    <a:pt x="3560" y="8104"/>
                    <a:pt x="3600" y="8094"/>
                    <a:pt x="3636" y="8073"/>
                  </a:cubicBezTo>
                  <a:cubicBezTo>
                    <a:pt x="3705" y="8039"/>
                    <a:pt x="3773" y="8005"/>
                    <a:pt x="3824" y="7954"/>
                  </a:cubicBezTo>
                  <a:cubicBezTo>
                    <a:pt x="4012" y="7766"/>
                    <a:pt x="4166" y="7544"/>
                    <a:pt x="4286" y="7304"/>
                  </a:cubicBezTo>
                  <a:cubicBezTo>
                    <a:pt x="4303" y="7270"/>
                    <a:pt x="4320" y="7219"/>
                    <a:pt x="4286" y="7185"/>
                  </a:cubicBezTo>
                  <a:cubicBezTo>
                    <a:pt x="4271" y="7170"/>
                    <a:pt x="4257" y="7165"/>
                    <a:pt x="4241" y="7165"/>
                  </a:cubicBezTo>
                  <a:close/>
                  <a:moveTo>
                    <a:pt x="10564" y="7251"/>
                  </a:moveTo>
                  <a:cubicBezTo>
                    <a:pt x="10545" y="7251"/>
                    <a:pt x="10525" y="7260"/>
                    <a:pt x="10505" y="7270"/>
                  </a:cubicBezTo>
                  <a:lnTo>
                    <a:pt x="10163" y="7407"/>
                  </a:lnTo>
                  <a:cubicBezTo>
                    <a:pt x="9975" y="7475"/>
                    <a:pt x="9805" y="7561"/>
                    <a:pt x="9634" y="7680"/>
                  </a:cubicBezTo>
                  <a:lnTo>
                    <a:pt x="9634" y="7697"/>
                  </a:lnTo>
                  <a:cubicBezTo>
                    <a:pt x="9617" y="7715"/>
                    <a:pt x="9582" y="7749"/>
                    <a:pt x="9548" y="7766"/>
                  </a:cubicBezTo>
                  <a:cubicBezTo>
                    <a:pt x="9446" y="7851"/>
                    <a:pt x="9429" y="8005"/>
                    <a:pt x="9497" y="8125"/>
                  </a:cubicBezTo>
                  <a:cubicBezTo>
                    <a:pt x="9540" y="8199"/>
                    <a:pt x="9622" y="8240"/>
                    <a:pt x="9707" y="8240"/>
                  </a:cubicBezTo>
                  <a:cubicBezTo>
                    <a:pt x="9758" y="8240"/>
                    <a:pt x="9811" y="8225"/>
                    <a:pt x="9856" y="8193"/>
                  </a:cubicBezTo>
                  <a:cubicBezTo>
                    <a:pt x="9941" y="8159"/>
                    <a:pt x="10027" y="8108"/>
                    <a:pt x="10095" y="8039"/>
                  </a:cubicBezTo>
                  <a:cubicBezTo>
                    <a:pt x="10232" y="7885"/>
                    <a:pt x="10351" y="7697"/>
                    <a:pt x="10488" y="7544"/>
                  </a:cubicBezTo>
                  <a:cubicBezTo>
                    <a:pt x="10539" y="7492"/>
                    <a:pt x="10573" y="7441"/>
                    <a:pt x="10608" y="7373"/>
                  </a:cubicBezTo>
                  <a:cubicBezTo>
                    <a:pt x="10608" y="7339"/>
                    <a:pt x="10642" y="7304"/>
                    <a:pt x="10608" y="7270"/>
                  </a:cubicBezTo>
                  <a:cubicBezTo>
                    <a:pt x="10593" y="7256"/>
                    <a:pt x="10579" y="7251"/>
                    <a:pt x="10564" y="7251"/>
                  </a:cubicBezTo>
                  <a:close/>
                  <a:moveTo>
                    <a:pt x="6446" y="7336"/>
                  </a:moveTo>
                  <a:cubicBezTo>
                    <a:pt x="6427" y="7336"/>
                    <a:pt x="6407" y="7346"/>
                    <a:pt x="6387" y="7356"/>
                  </a:cubicBezTo>
                  <a:cubicBezTo>
                    <a:pt x="6131" y="7424"/>
                    <a:pt x="5875" y="7527"/>
                    <a:pt x="5653" y="7663"/>
                  </a:cubicBezTo>
                  <a:cubicBezTo>
                    <a:pt x="5499" y="7749"/>
                    <a:pt x="5413" y="7885"/>
                    <a:pt x="5379" y="8056"/>
                  </a:cubicBezTo>
                  <a:cubicBezTo>
                    <a:pt x="5365" y="8188"/>
                    <a:pt x="5462" y="8306"/>
                    <a:pt x="5587" y="8306"/>
                  </a:cubicBezTo>
                  <a:cubicBezTo>
                    <a:pt x="5608" y="8306"/>
                    <a:pt x="5630" y="8303"/>
                    <a:pt x="5653" y="8295"/>
                  </a:cubicBezTo>
                  <a:cubicBezTo>
                    <a:pt x="5789" y="8278"/>
                    <a:pt x="5909" y="8210"/>
                    <a:pt x="5994" y="8125"/>
                  </a:cubicBezTo>
                  <a:cubicBezTo>
                    <a:pt x="6182" y="7920"/>
                    <a:pt x="6353" y="7697"/>
                    <a:pt x="6490" y="7458"/>
                  </a:cubicBezTo>
                  <a:cubicBezTo>
                    <a:pt x="6507" y="7424"/>
                    <a:pt x="6507" y="7390"/>
                    <a:pt x="6490" y="7356"/>
                  </a:cubicBezTo>
                  <a:cubicBezTo>
                    <a:pt x="6475" y="7341"/>
                    <a:pt x="6461" y="7336"/>
                    <a:pt x="6446" y="7336"/>
                  </a:cubicBezTo>
                  <a:close/>
                  <a:moveTo>
                    <a:pt x="8471" y="8780"/>
                  </a:moveTo>
                  <a:cubicBezTo>
                    <a:pt x="8456" y="8780"/>
                    <a:pt x="8439" y="8783"/>
                    <a:pt x="8421" y="8791"/>
                  </a:cubicBezTo>
                  <a:cubicBezTo>
                    <a:pt x="8250" y="8842"/>
                    <a:pt x="8079" y="8911"/>
                    <a:pt x="7908" y="8979"/>
                  </a:cubicBezTo>
                  <a:cubicBezTo>
                    <a:pt x="7754" y="9047"/>
                    <a:pt x="7635" y="9133"/>
                    <a:pt x="7515" y="9269"/>
                  </a:cubicBezTo>
                  <a:cubicBezTo>
                    <a:pt x="7412" y="9372"/>
                    <a:pt x="7395" y="9543"/>
                    <a:pt x="7464" y="9679"/>
                  </a:cubicBezTo>
                  <a:cubicBezTo>
                    <a:pt x="7525" y="9741"/>
                    <a:pt x="7605" y="9772"/>
                    <a:pt x="7685" y="9772"/>
                  </a:cubicBezTo>
                  <a:cubicBezTo>
                    <a:pt x="7738" y="9772"/>
                    <a:pt x="7792" y="9758"/>
                    <a:pt x="7840" y="9731"/>
                  </a:cubicBezTo>
                  <a:cubicBezTo>
                    <a:pt x="7891" y="9697"/>
                    <a:pt x="7925" y="9662"/>
                    <a:pt x="7959" y="9645"/>
                  </a:cubicBezTo>
                  <a:cubicBezTo>
                    <a:pt x="8181" y="9406"/>
                    <a:pt x="8369" y="9150"/>
                    <a:pt x="8523" y="8876"/>
                  </a:cubicBezTo>
                  <a:cubicBezTo>
                    <a:pt x="8550" y="8823"/>
                    <a:pt x="8524" y="8780"/>
                    <a:pt x="8471" y="8780"/>
                  </a:cubicBezTo>
                  <a:close/>
                  <a:moveTo>
                    <a:pt x="5494" y="8942"/>
                  </a:moveTo>
                  <a:cubicBezTo>
                    <a:pt x="5485" y="8942"/>
                    <a:pt x="5475" y="8943"/>
                    <a:pt x="5465" y="8945"/>
                  </a:cubicBezTo>
                  <a:cubicBezTo>
                    <a:pt x="5174" y="8996"/>
                    <a:pt x="4918" y="9099"/>
                    <a:pt x="4679" y="9269"/>
                  </a:cubicBezTo>
                  <a:cubicBezTo>
                    <a:pt x="4645" y="9304"/>
                    <a:pt x="4627" y="9338"/>
                    <a:pt x="4593" y="9372"/>
                  </a:cubicBezTo>
                  <a:cubicBezTo>
                    <a:pt x="4474" y="9526"/>
                    <a:pt x="4474" y="9645"/>
                    <a:pt x="4576" y="9765"/>
                  </a:cubicBezTo>
                  <a:cubicBezTo>
                    <a:pt x="4633" y="9832"/>
                    <a:pt x="4712" y="9866"/>
                    <a:pt x="4791" y="9866"/>
                  </a:cubicBezTo>
                  <a:cubicBezTo>
                    <a:pt x="4853" y="9866"/>
                    <a:pt x="4916" y="9844"/>
                    <a:pt x="4969" y="9799"/>
                  </a:cubicBezTo>
                  <a:cubicBezTo>
                    <a:pt x="5072" y="9748"/>
                    <a:pt x="5157" y="9679"/>
                    <a:pt x="5243" y="9594"/>
                  </a:cubicBezTo>
                  <a:cubicBezTo>
                    <a:pt x="5362" y="9440"/>
                    <a:pt x="5465" y="9286"/>
                    <a:pt x="5550" y="9116"/>
                  </a:cubicBezTo>
                  <a:cubicBezTo>
                    <a:pt x="5596" y="9008"/>
                    <a:pt x="5573" y="8942"/>
                    <a:pt x="5494" y="8942"/>
                  </a:cubicBezTo>
                  <a:close/>
                  <a:moveTo>
                    <a:pt x="2492" y="9205"/>
                  </a:moveTo>
                  <a:cubicBezTo>
                    <a:pt x="2475" y="9205"/>
                    <a:pt x="2457" y="9210"/>
                    <a:pt x="2440" y="9218"/>
                  </a:cubicBezTo>
                  <a:cubicBezTo>
                    <a:pt x="2270" y="9304"/>
                    <a:pt x="2082" y="9389"/>
                    <a:pt x="1928" y="9474"/>
                  </a:cubicBezTo>
                  <a:cubicBezTo>
                    <a:pt x="1791" y="9543"/>
                    <a:pt x="1671" y="9645"/>
                    <a:pt x="1586" y="9782"/>
                  </a:cubicBezTo>
                  <a:cubicBezTo>
                    <a:pt x="1535" y="9867"/>
                    <a:pt x="1535" y="9970"/>
                    <a:pt x="1586" y="10055"/>
                  </a:cubicBezTo>
                  <a:cubicBezTo>
                    <a:pt x="1637" y="10119"/>
                    <a:pt x="1706" y="10154"/>
                    <a:pt x="1781" y="10154"/>
                  </a:cubicBezTo>
                  <a:cubicBezTo>
                    <a:pt x="1806" y="10154"/>
                    <a:pt x="1833" y="10150"/>
                    <a:pt x="1859" y="10141"/>
                  </a:cubicBezTo>
                  <a:cubicBezTo>
                    <a:pt x="1945" y="10124"/>
                    <a:pt x="2030" y="10072"/>
                    <a:pt x="2099" y="10021"/>
                  </a:cubicBezTo>
                  <a:cubicBezTo>
                    <a:pt x="2270" y="9799"/>
                    <a:pt x="2423" y="9560"/>
                    <a:pt x="2560" y="9304"/>
                  </a:cubicBezTo>
                  <a:cubicBezTo>
                    <a:pt x="2577" y="9269"/>
                    <a:pt x="2577" y="9235"/>
                    <a:pt x="2543" y="9218"/>
                  </a:cubicBezTo>
                  <a:cubicBezTo>
                    <a:pt x="2526" y="9210"/>
                    <a:pt x="2509" y="9205"/>
                    <a:pt x="2492" y="9205"/>
                  </a:cubicBezTo>
                  <a:close/>
                  <a:moveTo>
                    <a:pt x="1101" y="9478"/>
                  </a:moveTo>
                  <a:cubicBezTo>
                    <a:pt x="1082" y="9478"/>
                    <a:pt x="1061" y="9483"/>
                    <a:pt x="1039" y="9492"/>
                  </a:cubicBezTo>
                  <a:cubicBezTo>
                    <a:pt x="903" y="9543"/>
                    <a:pt x="749" y="9594"/>
                    <a:pt x="612" y="9662"/>
                  </a:cubicBezTo>
                  <a:cubicBezTo>
                    <a:pt x="441" y="9731"/>
                    <a:pt x="270" y="9850"/>
                    <a:pt x="151" y="10004"/>
                  </a:cubicBezTo>
                  <a:cubicBezTo>
                    <a:pt x="0" y="10185"/>
                    <a:pt x="155" y="10446"/>
                    <a:pt x="370" y="10446"/>
                  </a:cubicBezTo>
                  <a:cubicBezTo>
                    <a:pt x="399" y="10446"/>
                    <a:pt x="428" y="10441"/>
                    <a:pt x="458" y="10431"/>
                  </a:cubicBezTo>
                  <a:cubicBezTo>
                    <a:pt x="544" y="10414"/>
                    <a:pt x="629" y="10363"/>
                    <a:pt x="698" y="10295"/>
                  </a:cubicBezTo>
                  <a:cubicBezTo>
                    <a:pt x="903" y="10107"/>
                    <a:pt x="1056" y="9850"/>
                    <a:pt x="1159" y="9577"/>
                  </a:cubicBezTo>
                  <a:cubicBezTo>
                    <a:pt x="1184" y="9514"/>
                    <a:pt x="1153" y="9478"/>
                    <a:pt x="1101" y="9478"/>
                  </a:cubicBezTo>
                  <a:close/>
                  <a:moveTo>
                    <a:pt x="3551" y="9927"/>
                  </a:moveTo>
                  <a:cubicBezTo>
                    <a:pt x="3536" y="9927"/>
                    <a:pt x="3518" y="9930"/>
                    <a:pt x="3500" y="9936"/>
                  </a:cubicBezTo>
                  <a:cubicBezTo>
                    <a:pt x="3158" y="9987"/>
                    <a:pt x="2850" y="10141"/>
                    <a:pt x="2594" y="10363"/>
                  </a:cubicBezTo>
                  <a:cubicBezTo>
                    <a:pt x="2457" y="10483"/>
                    <a:pt x="2423" y="10688"/>
                    <a:pt x="2543" y="10841"/>
                  </a:cubicBezTo>
                  <a:cubicBezTo>
                    <a:pt x="2604" y="10917"/>
                    <a:pt x="2685" y="10956"/>
                    <a:pt x="2779" y="10956"/>
                  </a:cubicBezTo>
                  <a:cubicBezTo>
                    <a:pt x="2896" y="10956"/>
                    <a:pt x="3033" y="10896"/>
                    <a:pt x="3175" y="10773"/>
                  </a:cubicBezTo>
                  <a:cubicBezTo>
                    <a:pt x="3380" y="10568"/>
                    <a:pt x="3534" y="10329"/>
                    <a:pt x="3636" y="10055"/>
                  </a:cubicBezTo>
                  <a:cubicBezTo>
                    <a:pt x="3664" y="9985"/>
                    <a:pt x="3624" y="9927"/>
                    <a:pt x="3551" y="9927"/>
                  </a:cubicBezTo>
                  <a:close/>
                  <a:moveTo>
                    <a:pt x="5837" y="10104"/>
                  </a:moveTo>
                  <a:cubicBezTo>
                    <a:pt x="5827" y="10104"/>
                    <a:pt x="5817" y="10105"/>
                    <a:pt x="5806" y="10107"/>
                  </a:cubicBezTo>
                  <a:cubicBezTo>
                    <a:pt x="5533" y="10158"/>
                    <a:pt x="5260" y="10260"/>
                    <a:pt x="5037" y="10431"/>
                  </a:cubicBezTo>
                  <a:lnTo>
                    <a:pt x="5003" y="10465"/>
                  </a:lnTo>
                  <a:cubicBezTo>
                    <a:pt x="4832" y="10585"/>
                    <a:pt x="4781" y="10824"/>
                    <a:pt x="4901" y="10995"/>
                  </a:cubicBezTo>
                  <a:cubicBezTo>
                    <a:pt x="4948" y="11043"/>
                    <a:pt x="5011" y="11068"/>
                    <a:pt x="5083" y="11068"/>
                  </a:cubicBezTo>
                  <a:cubicBezTo>
                    <a:pt x="5166" y="11068"/>
                    <a:pt x="5261" y="11034"/>
                    <a:pt x="5362" y="10961"/>
                  </a:cubicBezTo>
                  <a:lnTo>
                    <a:pt x="5362" y="10978"/>
                  </a:lnTo>
                  <a:cubicBezTo>
                    <a:pt x="5618" y="10790"/>
                    <a:pt x="5806" y="10517"/>
                    <a:pt x="5926" y="10226"/>
                  </a:cubicBezTo>
                  <a:cubicBezTo>
                    <a:pt x="5957" y="10165"/>
                    <a:pt x="5919" y="10104"/>
                    <a:pt x="5837" y="10104"/>
                  </a:cubicBezTo>
                  <a:close/>
                  <a:moveTo>
                    <a:pt x="5865" y="11565"/>
                  </a:moveTo>
                  <a:cubicBezTo>
                    <a:pt x="5852" y="11565"/>
                    <a:pt x="5838" y="11569"/>
                    <a:pt x="5823" y="11576"/>
                  </a:cubicBezTo>
                  <a:cubicBezTo>
                    <a:pt x="5550" y="11679"/>
                    <a:pt x="5277" y="11832"/>
                    <a:pt x="5037" y="12003"/>
                  </a:cubicBezTo>
                  <a:cubicBezTo>
                    <a:pt x="4952" y="12054"/>
                    <a:pt x="4884" y="12157"/>
                    <a:pt x="4850" y="12259"/>
                  </a:cubicBezTo>
                  <a:cubicBezTo>
                    <a:pt x="4815" y="12345"/>
                    <a:pt x="4832" y="12464"/>
                    <a:pt x="4901" y="12533"/>
                  </a:cubicBezTo>
                  <a:cubicBezTo>
                    <a:pt x="4944" y="12558"/>
                    <a:pt x="4990" y="12571"/>
                    <a:pt x="5037" y="12571"/>
                  </a:cubicBezTo>
                  <a:cubicBezTo>
                    <a:pt x="5084" y="12571"/>
                    <a:pt x="5131" y="12558"/>
                    <a:pt x="5174" y="12533"/>
                  </a:cubicBezTo>
                  <a:cubicBezTo>
                    <a:pt x="5277" y="12482"/>
                    <a:pt x="5379" y="12396"/>
                    <a:pt x="5448" y="12311"/>
                  </a:cubicBezTo>
                  <a:cubicBezTo>
                    <a:pt x="5601" y="12123"/>
                    <a:pt x="5755" y="11918"/>
                    <a:pt x="5892" y="11730"/>
                  </a:cubicBezTo>
                  <a:cubicBezTo>
                    <a:pt x="5926" y="11696"/>
                    <a:pt x="5943" y="11644"/>
                    <a:pt x="5909" y="11593"/>
                  </a:cubicBezTo>
                  <a:cubicBezTo>
                    <a:pt x="5899" y="11573"/>
                    <a:pt x="5883" y="11565"/>
                    <a:pt x="5865" y="11565"/>
                  </a:cubicBezTo>
                  <a:close/>
                  <a:moveTo>
                    <a:pt x="3936" y="11877"/>
                  </a:moveTo>
                  <a:cubicBezTo>
                    <a:pt x="3913" y="11877"/>
                    <a:pt x="3891" y="11885"/>
                    <a:pt x="3876" y="11901"/>
                  </a:cubicBezTo>
                  <a:cubicBezTo>
                    <a:pt x="3705" y="11969"/>
                    <a:pt x="3517" y="12037"/>
                    <a:pt x="3346" y="12140"/>
                  </a:cubicBezTo>
                  <a:cubicBezTo>
                    <a:pt x="3192" y="12208"/>
                    <a:pt x="3073" y="12328"/>
                    <a:pt x="2987" y="12464"/>
                  </a:cubicBezTo>
                  <a:cubicBezTo>
                    <a:pt x="2919" y="12567"/>
                    <a:pt x="2919" y="12704"/>
                    <a:pt x="3004" y="12789"/>
                  </a:cubicBezTo>
                  <a:cubicBezTo>
                    <a:pt x="3058" y="12843"/>
                    <a:pt x="3124" y="12869"/>
                    <a:pt x="3192" y="12869"/>
                  </a:cubicBezTo>
                  <a:cubicBezTo>
                    <a:pt x="3232" y="12869"/>
                    <a:pt x="3273" y="12860"/>
                    <a:pt x="3312" y="12840"/>
                  </a:cubicBezTo>
                  <a:cubicBezTo>
                    <a:pt x="3380" y="12806"/>
                    <a:pt x="3448" y="12772"/>
                    <a:pt x="3500" y="12738"/>
                  </a:cubicBezTo>
                  <a:cubicBezTo>
                    <a:pt x="3705" y="12533"/>
                    <a:pt x="3876" y="12294"/>
                    <a:pt x="4012" y="12037"/>
                  </a:cubicBezTo>
                  <a:cubicBezTo>
                    <a:pt x="4046" y="11986"/>
                    <a:pt x="4046" y="11935"/>
                    <a:pt x="4012" y="11901"/>
                  </a:cubicBezTo>
                  <a:lnTo>
                    <a:pt x="4012" y="11918"/>
                  </a:lnTo>
                  <a:cubicBezTo>
                    <a:pt x="3993" y="11890"/>
                    <a:pt x="3964" y="11877"/>
                    <a:pt x="3936" y="1187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0" name="Google Shape;990;p48"/>
          <p:cNvSpPr/>
          <p:nvPr/>
        </p:nvSpPr>
        <p:spPr>
          <a:xfrm rot="401238">
            <a:off x="25851" y="1908536"/>
            <a:ext cx="738466" cy="487120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48"/>
          <p:cNvSpPr/>
          <p:nvPr/>
        </p:nvSpPr>
        <p:spPr>
          <a:xfrm rot="1131402">
            <a:off x="12704" y="3351810"/>
            <a:ext cx="414186" cy="289363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2" name="Google Shape;992;p48"/>
          <p:cNvGrpSpPr/>
          <p:nvPr/>
        </p:nvGrpSpPr>
        <p:grpSpPr>
          <a:xfrm>
            <a:off x="8173662" y="4449440"/>
            <a:ext cx="790183" cy="643169"/>
            <a:chOff x="6619350" y="3916825"/>
            <a:chExt cx="790183" cy="643169"/>
          </a:xfrm>
        </p:grpSpPr>
        <p:sp>
          <p:nvSpPr>
            <p:cNvPr id="993" name="Google Shape;993;p48"/>
            <p:cNvSpPr/>
            <p:nvPr/>
          </p:nvSpPr>
          <p:spPr>
            <a:xfrm>
              <a:off x="6619350" y="3916825"/>
              <a:ext cx="790183" cy="643169"/>
            </a:xfrm>
            <a:custGeom>
              <a:avLst/>
              <a:gdLst/>
              <a:ahLst/>
              <a:cxnLst/>
              <a:rect l="l" t="t" r="r" b="b"/>
              <a:pathLst>
                <a:path w="12730" h="10362" extrusionOk="0">
                  <a:moveTo>
                    <a:pt x="7653" y="0"/>
                  </a:moveTo>
                  <a:cubicBezTo>
                    <a:pt x="7120" y="0"/>
                    <a:pt x="6562" y="154"/>
                    <a:pt x="6083" y="450"/>
                  </a:cubicBezTo>
                  <a:cubicBezTo>
                    <a:pt x="5092" y="1048"/>
                    <a:pt x="4768" y="1851"/>
                    <a:pt x="4870" y="2672"/>
                  </a:cubicBezTo>
                  <a:cubicBezTo>
                    <a:pt x="4112" y="2412"/>
                    <a:pt x="3316" y="2207"/>
                    <a:pt x="2577" y="2207"/>
                  </a:cubicBezTo>
                  <a:cubicBezTo>
                    <a:pt x="1999" y="2207"/>
                    <a:pt x="1456" y="2332"/>
                    <a:pt x="991" y="2654"/>
                  </a:cubicBezTo>
                  <a:cubicBezTo>
                    <a:pt x="359" y="3064"/>
                    <a:pt x="0" y="3782"/>
                    <a:pt x="52" y="4551"/>
                  </a:cubicBezTo>
                  <a:cubicBezTo>
                    <a:pt x="154" y="5422"/>
                    <a:pt x="855" y="5901"/>
                    <a:pt x="1624" y="6191"/>
                  </a:cubicBezTo>
                  <a:cubicBezTo>
                    <a:pt x="1897" y="6311"/>
                    <a:pt x="2290" y="6465"/>
                    <a:pt x="2717" y="6584"/>
                  </a:cubicBezTo>
                  <a:cubicBezTo>
                    <a:pt x="2307" y="7080"/>
                    <a:pt x="2017" y="7644"/>
                    <a:pt x="2051" y="8190"/>
                  </a:cubicBezTo>
                  <a:cubicBezTo>
                    <a:pt x="2034" y="8327"/>
                    <a:pt x="2068" y="8464"/>
                    <a:pt x="2136" y="8583"/>
                  </a:cubicBezTo>
                  <a:cubicBezTo>
                    <a:pt x="2222" y="8788"/>
                    <a:pt x="2358" y="8976"/>
                    <a:pt x="2529" y="9130"/>
                  </a:cubicBezTo>
                  <a:cubicBezTo>
                    <a:pt x="2909" y="9478"/>
                    <a:pt x="3337" y="9624"/>
                    <a:pt x="3771" y="9624"/>
                  </a:cubicBezTo>
                  <a:cubicBezTo>
                    <a:pt x="4491" y="9624"/>
                    <a:pt x="5228" y="9223"/>
                    <a:pt x="5793" y="8669"/>
                  </a:cubicBezTo>
                  <a:cubicBezTo>
                    <a:pt x="6006" y="9583"/>
                    <a:pt x="6627" y="10362"/>
                    <a:pt x="7632" y="10362"/>
                  </a:cubicBezTo>
                  <a:cubicBezTo>
                    <a:pt x="7754" y="10362"/>
                    <a:pt x="7881" y="10350"/>
                    <a:pt x="8014" y="10326"/>
                  </a:cubicBezTo>
                  <a:cubicBezTo>
                    <a:pt x="9466" y="10053"/>
                    <a:pt x="9637" y="8669"/>
                    <a:pt x="9347" y="7456"/>
                  </a:cubicBezTo>
                  <a:lnTo>
                    <a:pt x="9347" y="7456"/>
                  </a:lnTo>
                  <a:cubicBezTo>
                    <a:pt x="9449" y="7490"/>
                    <a:pt x="9535" y="7524"/>
                    <a:pt x="9637" y="7541"/>
                  </a:cubicBezTo>
                  <a:cubicBezTo>
                    <a:pt x="9774" y="7575"/>
                    <a:pt x="9911" y="7609"/>
                    <a:pt x="10047" y="7626"/>
                  </a:cubicBezTo>
                  <a:cubicBezTo>
                    <a:pt x="10186" y="7643"/>
                    <a:pt x="10325" y="7651"/>
                    <a:pt x="10462" y="7651"/>
                  </a:cubicBezTo>
                  <a:cubicBezTo>
                    <a:pt x="11474" y="7651"/>
                    <a:pt x="12402" y="7188"/>
                    <a:pt x="12627" y="5969"/>
                  </a:cubicBezTo>
                  <a:cubicBezTo>
                    <a:pt x="12730" y="5252"/>
                    <a:pt x="12439" y="4534"/>
                    <a:pt x="11875" y="4090"/>
                  </a:cubicBezTo>
                  <a:cubicBezTo>
                    <a:pt x="11398" y="3725"/>
                    <a:pt x="10817" y="3533"/>
                    <a:pt x="10227" y="3533"/>
                  </a:cubicBezTo>
                  <a:cubicBezTo>
                    <a:pt x="10099" y="3533"/>
                    <a:pt x="9970" y="3542"/>
                    <a:pt x="9842" y="3560"/>
                  </a:cubicBezTo>
                  <a:lnTo>
                    <a:pt x="9688" y="3457"/>
                  </a:lnTo>
                  <a:cubicBezTo>
                    <a:pt x="9757" y="3099"/>
                    <a:pt x="9757" y="2706"/>
                    <a:pt x="9705" y="2330"/>
                  </a:cubicBezTo>
                  <a:cubicBezTo>
                    <a:pt x="9723" y="2193"/>
                    <a:pt x="9723" y="2073"/>
                    <a:pt x="9723" y="1937"/>
                  </a:cubicBezTo>
                  <a:cubicBezTo>
                    <a:pt x="9688" y="615"/>
                    <a:pt x="8720" y="0"/>
                    <a:pt x="76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8"/>
            <p:cNvSpPr/>
            <p:nvPr/>
          </p:nvSpPr>
          <p:spPr>
            <a:xfrm>
              <a:off x="6662862" y="3942088"/>
              <a:ext cx="706261" cy="560492"/>
            </a:xfrm>
            <a:custGeom>
              <a:avLst/>
              <a:gdLst/>
              <a:ahLst/>
              <a:cxnLst/>
              <a:rect l="l" t="t" r="r" b="b"/>
              <a:pathLst>
                <a:path w="11378" h="9030" extrusionOk="0">
                  <a:moveTo>
                    <a:pt x="6564" y="370"/>
                  </a:moveTo>
                  <a:cubicBezTo>
                    <a:pt x="6723" y="370"/>
                    <a:pt x="6893" y="396"/>
                    <a:pt x="7074" y="453"/>
                  </a:cubicBezTo>
                  <a:cubicBezTo>
                    <a:pt x="8424" y="846"/>
                    <a:pt x="8475" y="2367"/>
                    <a:pt x="7945" y="3409"/>
                  </a:cubicBezTo>
                  <a:lnTo>
                    <a:pt x="7894" y="3426"/>
                  </a:lnTo>
                  <a:cubicBezTo>
                    <a:pt x="7791" y="3461"/>
                    <a:pt x="7757" y="3580"/>
                    <a:pt x="7808" y="3648"/>
                  </a:cubicBezTo>
                  <a:cubicBezTo>
                    <a:pt x="7796" y="3722"/>
                    <a:pt x="7855" y="3779"/>
                    <a:pt x="7914" y="3779"/>
                  </a:cubicBezTo>
                  <a:cubicBezTo>
                    <a:pt x="7937" y="3779"/>
                    <a:pt x="7960" y="3770"/>
                    <a:pt x="7979" y="3751"/>
                  </a:cubicBezTo>
                  <a:lnTo>
                    <a:pt x="7996" y="3734"/>
                  </a:lnTo>
                  <a:cubicBezTo>
                    <a:pt x="8338" y="3657"/>
                    <a:pt x="8760" y="3589"/>
                    <a:pt x="9174" y="3589"/>
                  </a:cubicBezTo>
                  <a:cubicBezTo>
                    <a:pt x="9960" y="3589"/>
                    <a:pt x="10721" y="3836"/>
                    <a:pt x="10867" y="4742"/>
                  </a:cubicBezTo>
                  <a:cubicBezTo>
                    <a:pt x="10986" y="5425"/>
                    <a:pt x="10491" y="6006"/>
                    <a:pt x="9859" y="6194"/>
                  </a:cubicBezTo>
                  <a:cubicBezTo>
                    <a:pt x="9687" y="6253"/>
                    <a:pt x="9516" y="6279"/>
                    <a:pt x="9348" y="6279"/>
                  </a:cubicBezTo>
                  <a:cubicBezTo>
                    <a:pt x="8980" y="6279"/>
                    <a:pt x="8621" y="6159"/>
                    <a:pt x="8270" y="6006"/>
                  </a:cubicBezTo>
                  <a:cubicBezTo>
                    <a:pt x="8236" y="5921"/>
                    <a:pt x="8184" y="5836"/>
                    <a:pt x="8116" y="5767"/>
                  </a:cubicBezTo>
                  <a:cubicBezTo>
                    <a:pt x="8085" y="5727"/>
                    <a:pt x="8045" y="5710"/>
                    <a:pt x="8005" y="5710"/>
                  </a:cubicBezTo>
                  <a:cubicBezTo>
                    <a:pt x="7894" y="5710"/>
                    <a:pt x="7784" y="5842"/>
                    <a:pt x="7860" y="5955"/>
                  </a:cubicBezTo>
                  <a:cubicBezTo>
                    <a:pt x="8321" y="6673"/>
                    <a:pt x="8782" y="8398"/>
                    <a:pt x="7535" y="8638"/>
                  </a:cubicBezTo>
                  <a:cubicBezTo>
                    <a:pt x="7444" y="8654"/>
                    <a:pt x="7356" y="8661"/>
                    <a:pt x="7270" y="8661"/>
                  </a:cubicBezTo>
                  <a:cubicBezTo>
                    <a:pt x="6266" y="8661"/>
                    <a:pt x="5669" y="7600"/>
                    <a:pt x="5826" y="6656"/>
                  </a:cubicBezTo>
                  <a:lnTo>
                    <a:pt x="5826" y="6639"/>
                  </a:lnTo>
                  <a:cubicBezTo>
                    <a:pt x="5826" y="6604"/>
                    <a:pt x="5844" y="6587"/>
                    <a:pt x="5844" y="6553"/>
                  </a:cubicBezTo>
                  <a:cubicBezTo>
                    <a:pt x="5857" y="6500"/>
                    <a:pt x="5818" y="6457"/>
                    <a:pt x="5776" y="6457"/>
                  </a:cubicBezTo>
                  <a:cubicBezTo>
                    <a:pt x="5764" y="6457"/>
                    <a:pt x="5752" y="6460"/>
                    <a:pt x="5741" y="6468"/>
                  </a:cubicBezTo>
                  <a:cubicBezTo>
                    <a:pt x="5723" y="6456"/>
                    <a:pt x="5703" y="6450"/>
                    <a:pt x="5682" y="6450"/>
                  </a:cubicBezTo>
                  <a:cubicBezTo>
                    <a:pt x="5646" y="6450"/>
                    <a:pt x="5609" y="6469"/>
                    <a:pt x="5587" y="6502"/>
                  </a:cubicBezTo>
                  <a:cubicBezTo>
                    <a:pt x="4955" y="7219"/>
                    <a:pt x="4306" y="8347"/>
                    <a:pt x="3332" y="8621"/>
                  </a:cubicBezTo>
                  <a:cubicBezTo>
                    <a:pt x="3182" y="8660"/>
                    <a:pt x="3049" y="8679"/>
                    <a:pt x="2932" y="8679"/>
                  </a:cubicBezTo>
                  <a:cubicBezTo>
                    <a:pt x="1999" y="8679"/>
                    <a:pt x="2086" y="7506"/>
                    <a:pt x="2512" y="6792"/>
                  </a:cubicBezTo>
                  <a:cubicBezTo>
                    <a:pt x="2751" y="6416"/>
                    <a:pt x="3058" y="6075"/>
                    <a:pt x="3400" y="5784"/>
                  </a:cubicBezTo>
                  <a:cubicBezTo>
                    <a:pt x="3486" y="5801"/>
                    <a:pt x="3588" y="5801"/>
                    <a:pt x="3674" y="5818"/>
                  </a:cubicBezTo>
                  <a:cubicBezTo>
                    <a:pt x="3862" y="5818"/>
                    <a:pt x="3862" y="5545"/>
                    <a:pt x="3674" y="5511"/>
                  </a:cubicBezTo>
                  <a:cubicBezTo>
                    <a:pt x="3041" y="5443"/>
                    <a:pt x="2307" y="5408"/>
                    <a:pt x="1726" y="5084"/>
                  </a:cubicBezTo>
                  <a:cubicBezTo>
                    <a:pt x="940" y="4657"/>
                    <a:pt x="410" y="3648"/>
                    <a:pt x="1111" y="2897"/>
                  </a:cubicBezTo>
                  <a:cubicBezTo>
                    <a:pt x="1489" y="2498"/>
                    <a:pt x="1933" y="2356"/>
                    <a:pt x="2398" y="2356"/>
                  </a:cubicBezTo>
                  <a:cubicBezTo>
                    <a:pt x="3090" y="2356"/>
                    <a:pt x="3826" y="2669"/>
                    <a:pt x="4460" y="2914"/>
                  </a:cubicBezTo>
                  <a:lnTo>
                    <a:pt x="4460" y="3016"/>
                  </a:lnTo>
                  <a:cubicBezTo>
                    <a:pt x="4468" y="3119"/>
                    <a:pt x="4554" y="3170"/>
                    <a:pt x="4637" y="3170"/>
                  </a:cubicBezTo>
                  <a:cubicBezTo>
                    <a:pt x="4720" y="3170"/>
                    <a:pt x="4801" y="3119"/>
                    <a:pt x="4801" y="3016"/>
                  </a:cubicBezTo>
                  <a:cubicBezTo>
                    <a:pt x="4756" y="1927"/>
                    <a:pt x="5340" y="370"/>
                    <a:pt x="6564" y="370"/>
                  </a:cubicBezTo>
                  <a:close/>
                  <a:moveTo>
                    <a:pt x="6583" y="1"/>
                  </a:moveTo>
                  <a:cubicBezTo>
                    <a:pt x="5305" y="1"/>
                    <a:pt x="4521" y="1447"/>
                    <a:pt x="4477" y="2692"/>
                  </a:cubicBezTo>
                  <a:cubicBezTo>
                    <a:pt x="3869" y="2367"/>
                    <a:pt x="3050" y="2091"/>
                    <a:pt x="2305" y="2091"/>
                  </a:cubicBezTo>
                  <a:cubicBezTo>
                    <a:pt x="1521" y="2091"/>
                    <a:pt x="819" y="2397"/>
                    <a:pt x="530" y="3273"/>
                  </a:cubicBezTo>
                  <a:cubicBezTo>
                    <a:pt x="0" y="4879"/>
                    <a:pt x="1794" y="5579"/>
                    <a:pt x="3127" y="5767"/>
                  </a:cubicBezTo>
                  <a:cubicBezTo>
                    <a:pt x="2255" y="6468"/>
                    <a:pt x="1128" y="8040"/>
                    <a:pt x="2238" y="8791"/>
                  </a:cubicBezTo>
                  <a:cubicBezTo>
                    <a:pt x="2489" y="8958"/>
                    <a:pt x="2739" y="9030"/>
                    <a:pt x="2987" y="9030"/>
                  </a:cubicBezTo>
                  <a:cubicBezTo>
                    <a:pt x="4007" y="9030"/>
                    <a:pt x="4968" y="7812"/>
                    <a:pt x="5587" y="7014"/>
                  </a:cubicBezTo>
                  <a:lnTo>
                    <a:pt x="5587" y="7014"/>
                  </a:lnTo>
                  <a:cubicBezTo>
                    <a:pt x="5475" y="8086"/>
                    <a:pt x="6336" y="8992"/>
                    <a:pt x="7385" y="8992"/>
                  </a:cubicBezTo>
                  <a:cubicBezTo>
                    <a:pt x="7457" y="8992"/>
                    <a:pt x="7530" y="8988"/>
                    <a:pt x="7603" y="8979"/>
                  </a:cubicBezTo>
                  <a:cubicBezTo>
                    <a:pt x="8817" y="8791"/>
                    <a:pt x="8851" y="7322"/>
                    <a:pt x="8441" y="6331"/>
                  </a:cubicBezTo>
                  <a:lnTo>
                    <a:pt x="8441" y="6331"/>
                  </a:lnTo>
                  <a:cubicBezTo>
                    <a:pt x="8736" y="6476"/>
                    <a:pt x="9068" y="6548"/>
                    <a:pt x="9397" y="6548"/>
                  </a:cubicBezTo>
                  <a:cubicBezTo>
                    <a:pt x="10265" y="6548"/>
                    <a:pt x="11114" y="6046"/>
                    <a:pt x="11226" y="5067"/>
                  </a:cubicBezTo>
                  <a:cubicBezTo>
                    <a:pt x="11377" y="3743"/>
                    <a:pt x="10182" y="3243"/>
                    <a:pt x="9042" y="3243"/>
                  </a:cubicBezTo>
                  <a:cubicBezTo>
                    <a:pt x="8769" y="3243"/>
                    <a:pt x="8500" y="3271"/>
                    <a:pt x="8253" y="3324"/>
                  </a:cubicBezTo>
                  <a:cubicBezTo>
                    <a:pt x="8851" y="2179"/>
                    <a:pt x="8629" y="624"/>
                    <a:pt x="7262" y="129"/>
                  </a:cubicBezTo>
                  <a:cubicBezTo>
                    <a:pt x="7023" y="41"/>
                    <a:pt x="6796" y="1"/>
                    <a:pt x="65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C2BEF0B3-3A7A-49C4-91C4-B5992F766503}"/>
              </a:ext>
            </a:extLst>
          </p:cNvPr>
          <p:cNvSpPr txBox="1">
            <a:spLocks noChangeArrowheads="1"/>
          </p:cNvSpPr>
          <p:nvPr/>
        </p:nvSpPr>
        <p:spPr>
          <a:xfrm>
            <a:off x="965219" y="450042"/>
            <a:ext cx="7828284" cy="4460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609600" indent="-609600" algn="l"/>
            <a:r>
              <a:rPr lang="en-US" altLang="en-US" sz="2400" b="1" i="1" dirty="0">
                <a:solidFill>
                  <a:srgbClr val="F12301"/>
                </a:solidFill>
                <a:latin typeface=".VnTeknical" pitchFamily="34" charset="0"/>
              </a:rPr>
              <a:t>	Exercise: Complete the dialogue:</a:t>
            </a: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marL="609600" indent="-609600" algn="l">
              <a:buFontTx/>
              <a:buNone/>
            </a:pPr>
            <a:r>
              <a:rPr lang="en-US" altLang="en-US" sz="2400" b="1" i="1" dirty="0">
                <a:latin typeface="Times New Roman" panose="02020603050405020304" pitchFamily="18" charset="0"/>
              </a:rPr>
              <a:t>- </a:t>
            </a:r>
            <a:r>
              <a:rPr lang="en-US" altLang="en-US" sz="2400" dirty="0">
                <a:latin typeface="Times New Roman" panose="02020603050405020304" pitchFamily="18" charset="0"/>
              </a:rPr>
              <a:t>Good morning. (1)…………………..</a:t>
            </a:r>
          </a:p>
          <a:p>
            <a:pPr marL="609600" indent="-609600" algn="l">
              <a:buFontTx/>
              <a:buNone/>
            </a:pPr>
            <a:r>
              <a:rPr lang="en-US" altLang="en-US" sz="2400" b="1" i="1" dirty="0">
                <a:latin typeface="Times New Roman" panose="02020603050405020304" pitchFamily="18" charset="0"/>
              </a:rPr>
              <a:t>- </a:t>
            </a:r>
            <a:r>
              <a:rPr lang="en-US" altLang="en-US" sz="2400" dirty="0">
                <a:latin typeface="Times New Roman" panose="02020603050405020304" pitchFamily="18" charset="0"/>
              </a:rPr>
              <a:t>(2)…………………… My name’s Tam. Are you a new student?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Yes, I am.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(3) ………………………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I’m from Hue.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Who are you living with?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(4) ………………………….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Why are you unhappy?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(5) …………………………….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- But you will have new friends here. Don’t worry.</a:t>
            </a:r>
          </a:p>
          <a:p>
            <a:pPr marL="609600" indent="-609600" algn="l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endParaRPr lang="en-US" altLang="en-US" sz="2400" b="1" i="1" dirty="0">
              <a:latin typeface="Times New Roman" panose="02020603050405020304" pitchFamily="18" charset="0"/>
            </a:endParaRPr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xmlns="" id="{B27A9163-0B26-46E4-B823-1E1F825EC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07" y="1395707"/>
            <a:ext cx="231289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My name’s Nga.</a:t>
            </a:r>
          </a:p>
        </p:txBody>
      </p:sp>
      <p:sp>
        <p:nvSpPr>
          <p:cNvPr id="35" name="Text Box 16">
            <a:extLst>
              <a:ext uri="{FF2B5EF4-FFF2-40B4-BE49-F238E27FC236}">
                <a16:creationId xmlns:a16="http://schemas.microsoft.com/office/drawing/2014/main" xmlns="" id="{8EE730B7-7FB3-4B64-82FA-0E28A7876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5580" y="2617121"/>
            <a:ext cx="240674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12301"/>
                </a:solidFill>
                <a:latin typeface="Times New Roman" panose="02020603050405020304" pitchFamily="18" charset="0"/>
              </a:rPr>
              <a:t>Nice to meet you.</a:t>
            </a:r>
          </a:p>
        </p:txBody>
      </p:sp>
      <p:sp>
        <p:nvSpPr>
          <p:cNvPr id="36" name="Text Box 17">
            <a:extLst>
              <a:ext uri="{FF2B5EF4-FFF2-40B4-BE49-F238E27FC236}">
                <a16:creationId xmlns:a16="http://schemas.microsoft.com/office/drawing/2014/main" xmlns="" id="{F582DFB6-22EE-4AB3-8F27-C4DED515D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598" y="3875634"/>
            <a:ext cx="320372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I live with my parents.</a:t>
            </a:r>
          </a:p>
        </p:txBody>
      </p:sp>
      <p:sp>
        <p:nvSpPr>
          <p:cNvPr id="37" name="Text Box 18">
            <a:extLst>
              <a:ext uri="{FF2B5EF4-FFF2-40B4-BE49-F238E27FC236}">
                <a16:creationId xmlns:a16="http://schemas.microsoft.com/office/drawing/2014/main" xmlns="" id="{02851E49-DC39-4B85-9796-95F78D10A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3918" y="3238675"/>
            <a:ext cx="399840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Because I miss my old friends.</a:t>
            </a:r>
          </a:p>
        </p:txBody>
      </p:sp>
      <p:sp>
        <p:nvSpPr>
          <p:cNvPr id="38" name="Text Box 19">
            <a:extLst>
              <a:ext uri="{FF2B5EF4-FFF2-40B4-BE49-F238E27FC236}">
                <a16:creationId xmlns:a16="http://schemas.microsoft.com/office/drawing/2014/main" xmlns="" id="{9554CBEC-D068-40FD-BC79-70ABE7373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4166" y="1975331"/>
            <a:ext cx="3063415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12301"/>
                </a:solidFill>
                <a:latin typeface="Times New Roman" panose="02020603050405020304" pitchFamily="18" charset="0"/>
              </a:rPr>
              <a:t>Where are you from?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6.17284E-7 L -0.30382 -0.1561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91" y="-7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-0.51944 -0.3182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72" y="-1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L -0.44322 -0.1348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70" y="-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71605E-6 L -0.35694 0.1197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7" y="5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-0.45729 0.017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65" y="8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2" name="Google Shape;1152;p54"/>
          <p:cNvGrpSpPr/>
          <p:nvPr/>
        </p:nvGrpSpPr>
        <p:grpSpPr>
          <a:xfrm rot="-2703578">
            <a:off x="6921786" y="1112381"/>
            <a:ext cx="2039864" cy="2589117"/>
            <a:chOff x="1154976" y="632775"/>
            <a:chExt cx="2502430" cy="3877954"/>
          </a:xfrm>
        </p:grpSpPr>
        <p:sp>
          <p:nvSpPr>
            <p:cNvPr id="1153" name="Google Shape;1153;p5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5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5" name="Google Shape;1155;p54"/>
          <p:cNvSpPr/>
          <p:nvPr/>
        </p:nvSpPr>
        <p:spPr>
          <a:xfrm>
            <a:off x="2357275" y="262652"/>
            <a:ext cx="4429454" cy="527697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7" name="Google Shape;1187;p54"/>
          <p:cNvGrpSpPr/>
          <p:nvPr/>
        </p:nvGrpSpPr>
        <p:grpSpPr>
          <a:xfrm rot="899962">
            <a:off x="-468060" y="4039186"/>
            <a:ext cx="2876565" cy="1240919"/>
            <a:chOff x="-359358" y="-8"/>
            <a:chExt cx="3461082" cy="1493073"/>
          </a:xfrm>
        </p:grpSpPr>
        <p:sp>
          <p:nvSpPr>
            <p:cNvPr id="1188" name="Google Shape;1188;p54"/>
            <p:cNvSpPr/>
            <p:nvPr/>
          </p:nvSpPr>
          <p:spPr>
            <a:xfrm rot="-245787">
              <a:off x="-318856" y="119118"/>
              <a:ext cx="3380079" cy="1254821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4"/>
            <p:cNvSpPr/>
            <p:nvPr/>
          </p:nvSpPr>
          <p:spPr>
            <a:xfrm rot="-245787">
              <a:off x="-127500" y="346054"/>
              <a:ext cx="3013757" cy="808790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6" name="Google Shape;1156;p54"/>
          <p:cNvSpPr/>
          <p:nvPr/>
        </p:nvSpPr>
        <p:spPr>
          <a:xfrm rot="-5400000" flipH="1">
            <a:off x="3096177" y="-1345931"/>
            <a:ext cx="3542316" cy="8434520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3" name="Google Shape;1163;p54"/>
          <p:cNvSpPr txBox="1">
            <a:spLocks noGrp="1"/>
          </p:cNvSpPr>
          <p:nvPr>
            <p:ph type="title" idx="6"/>
          </p:nvPr>
        </p:nvSpPr>
        <p:spPr>
          <a:xfrm>
            <a:off x="2574900" y="261251"/>
            <a:ext cx="39942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600" b="1" dirty="0" err="1">
                <a:solidFill>
                  <a:srgbClr val="FF0000"/>
                </a:solidFill>
              </a:rPr>
              <a:t>New</a:t>
            </a:r>
            <a:r>
              <a:rPr lang="vi-VN" sz="3600" b="1" dirty="0">
                <a:solidFill>
                  <a:srgbClr val="FF0000"/>
                </a:solidFill>
              </a:rPr>
              <a:t> </a:t>
            </a:r>
            <a:r>
              <a:rPr lang="vi-VN" sz="3600" b="1" dirty="0" err="1">
                <a:solidFill>
                  <a:srgbClr val="FF0000"/>
                </a:solidFill>
              </a:rPr>
              <a:t>words</a:t>
            </a:r>
            <a:r>
              <a:rPr lang="vi-VN" sz="36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69" name="Hộp Văn bản 68">
            <a:extLst>
              <a:ext uri="{FF2B5EF4-FFF2-40B4-BE49-F238E27FC236}">
                <a16:creationId xmlns:a16="http://schemas.microsoft.com/office/drawing/2014/main" xmlns="" id="{94C56B79-A7C5-4D18-9CBA-44F3ACDE3700}"/>
              </a:ext>
            </a:extLst>
          </p:cNvPr>
          <p:cNvSpPr txBox="1"/>
          <p:nvPr/>
        </p:nvSpPr>
        <p:spPr>
          <a:xfrm>
            <a:off x="739382" y="1186771"/>
            <a:ext cx="582971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different (from) (adj)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distance (n) 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unhappy (adj)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(to) miss (v)</a:t>
            </a:r>
          </a:p>
          <a:p>
            <a:pPr marL="609600" indent="-609600" eaLnBrk="1" hangingPunct="1">
              <a:buFont typeface="+mj-lt"/>
              <a:buAutoNum type="arabicPeriod"/>
            </a:pPr>
            <a:endParaRPr lang="en-US" altLang="en-US" sz="3200" b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en-US" sz="3200" b="1" dirty="0">
                <a:latin typeface="Times New Roman" panose="02020603050405020304" pitchFamily="18" charset="0"/>
              </a:rPr>
              <a:t>still (adv)</a:t>
            </a:r>
            <a:endParaRPr lang="vi-VN" sz="3200" b="1" dirty="0"/>
          </a:p>
        </p:txBody>
      </p:sp>
      <p:sp>
        <p:nvSpPr>
          <p:cNvPr id="76" name="Text Box 5">
            <a:extLst>
              <a:ext uri="{FF2B5EF4-FFF2-40B4-BE49-F238E27FC236}">
                <a16:creationId xmlns:a16="http://schemas.microsoft.com/office/drawing/2014/main" xmlns="" id="{CDE4A5C9-5997-47E8-A212-EB129976D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1218584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khác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biệt</a:t>
            </a:r>
            <a:r>
              <a:rPr lang="en-US" altLang="en-US" sz="3200" b="1" dirty="0">
                <a:latin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77" name="Text Box 6">
            <a:extLst>
              <a:ext uri="{FF2B5EF4-FFF2-40B4-BE49-F238E27FC236}">
                <a16:creationId xmlns:a16="http://schemas.microsoft.com/office/drawing/2014/main" xmlns="" id="{15290249-46C3-4D57-9B8C-6BBA93DB4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1719613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khoảng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cách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8" name="Text Box 7">
            <a:extLst>
              <a:ext uri="{FF2B5EF4-FFF2-40B4-BE49-F238E27FC236}">
                <a16:creationId xmlns:a16="http://schemas.microsoft.com/office/drawing/2014/main" xmlns="" id="{C9FA1D7A-2E9A-485A-B5A6-994AE13B8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2198088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3200" b="1" dirty="0"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buồn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9" name="Text Box 8">
            <a:extLst>
              <a:ext uri="{FF2B5EF4-FFF2-40B4-BE49-F238E27FC236}">
                <a16:creationId xmlns:a16="http://schemas.microsoft.com/office/drawing/2014/main" xmlns="" id="{07C8BBEF-3A34-44A8-950A-0D2A400ED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8843" y="2700172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3200" b="1" dirty="0">
                <a:latin typeface="Times New Roman" panose="02020603050405020304" pitchFamily="18" charset="0"/>
              </a:rPr>
              <a:t>)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nhớ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0" name="Text Box 9">
            <a:extLst>
              <a:ext uri="{FF2B5EF4-FFF2-40B4-BE49-F238E27FC236}">
                <a16:creationId xmlns:a16="http://schemas.microsoft.com/office/drawing/2014/main" xmlns="" id="{6528240C-A8D6-4EC2-98A3-F52CC8518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716" y="3117152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bỏ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lỡ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1" name="Text Box 10">
            <a:extLst>
              <a:ext uri="{FF2B5EF4-FFF2-40B4-BE49-F238E27FC236}">
                <a16:creationId xmlns:a16="http://schemas.microsoft.com/office/drawing/2014/main" xmlns="" id="{515BC1D8-E16C-4D25-A419-C1615FE28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8843" y="3635778"/>
            <a:ext cx="3429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vẫn</a:t>
            </a:r>
            <a:r>
              <a:rPr lang="en-US" altLang="en-US" sz="3200" b="1" dirty="0"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vẫn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còn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uiExpand="1" build="p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3" name="Google Shape;883;p46"/>
          <p:cNvGrpSpPr/>
          <p:nvPr/>
        </p:nvGrpSpPr>
        <p:grpSpPr>
          <a:xfrm rot="-1456210">
            <a:off x="-613129" y="2764553"/>
            <a:ext cx="2219094" cy="2816416"/>
            <a:chOff x="1154976" y="632775"/>
            <a:chExt cx="2502430" cy="3877954"/>
          </a:xfrm>
        </p:grpSpPr>
        <p:sp>
          <p:nvSpPr>
            <p:cNvPr id="884" name="Google Shape;884;p46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6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6" name="Google Shape;886;p46"/>
          <p:cNvGrpSpPr/>
          <p:nvPr/>
        </p:nvGrpSpPr>
        <p:grpSpPr>
          <a:xfrm rot="-2291721">
            <a:off x="7418381" y="656710"/>
            <a:ext cx="2217747" cy="2814684"/>
            <a:chOff x="1154976" y="632775"/>
            <a:chExt cx="2502430" cy="3877954"/>
          </a:xfrm>
        </p:grpSpPr>
        <p:sp>
          <p:nvSpPr>
            <p:cNvPr id="887" name="Google Shape;887;p46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6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2" name="Google Shape;892;p46"/>
          <p:cNvSpPr/>
          <p:nvPr/>
        </p:nvSpPr>
        <p:spPr>
          <a:xfrm>
            <a:off x="193490" y="742527"/>
            <a:ext cx="8575183" cy="4258364"/>
          </a:xfrm>
          <a:custGeom>
            <a:avLst/>
            <a:gdLst/>
            <a:ahLst/>
            <a:cxnLst/>
            <a:rect l="l" t="t" r="r" b="b"/>
            <a:pathLst>
              <a:path w="37369" h="20443" extrusionOk="0">
                <a:moveTo>
                  <a:pt x="11807" y="0"/>
                </a:moveTo>
                <a:cubicBezTo>
                  <a:pt x="11363" y="0"/>
                  <a:pt x="10987" y="17"/>
                  <a:pt x="10645" y="34"/>
                </a:cubicBezTo>
                <a:lnTo>
                  <a:pt x="9791" y="68"/>
                </a:lnTo>
                <a:lnTo>
                  <a:pt x="9056" y="103"/>
                </a:lnTo>
                <a:cubicBezTo>
                  <a:pt x="9005" y="137"/>
                  <a:pt x="8971" y="171"/>
                  <a:pt x="8920" y="205"/>
                </a:cubicBezTo>
                <a:lnTo>
                  <a:pt x="8903" y="205"/>
                </a:lnTo>
                <a:lnTo>
                  <a:pt x="8851" y="239"/>
                </a:lnTo>
                <a:cubicBezTo>
                  <a:pt x="8817" y="256"/>
                  <a:pt x="8783" y="273"/>
                  <a:pt x="8766" y="291"/>
                </a:cubicBezTo>
                <a:cubicBezTo>
                  <a:pt x="8646" y="308"/>
                  <a:pt x="8544" y="359"/>
                  <a:pt x="8441" y="444"/>
                </a:cubicBezTo>
                <a:lnTo>
                  <a:pt x="8424" y="444"/>
                </a:lnTo>
                <a:cubicBezTo>
                  <a:pt x="8271" y="444"/>
                  <a:pt x="8117" y="530"/>
                  <a:pt x="8031" y="649"/>
                </a:cubicBezTo>
                <a:cubicBezTo>
                  <a:pt x="7980" y="701"/>
                  <a:pt x="7946" y="752"/>
                  <a:pt x="7929" y="820"/>
                </a:cubicBezTo>
                <a:lnTo>
                  <a:pt x="7878" y="769"/>
                </a:lnTo>
                <a:lnTo>
                  <a:pt x="7775" y="683"/>
                </a:lnTo>
                <a:cubicBezTo>
                  <a:pt x="7690" y="615"/>
                  <a:pt x="7604" y="564"/>
                  <a:pt x="7485" y="547"/>
                </a:cubicBezTo>
                <a:lnTo>
                  <a:pt x="7382" y="547"/>
                </a:lnTo>
                <a:cubicBezTo>
                  <a:pt x="7211" y="547"/>
                  <a:pt x="7057" y="615"/>
                  <a:pt x="6955" y="752"/>
                </a:cubicBezTo>
                <a:cubicBezTo>
                  <a:pt x="6852" y="837"/>
                  <a:pt x="6767" y="957"/>
                  <a:pt x="6699" y="1076"/>
                </a:cubicBezTo>
                <a:cubicBezTo>
                  <a:pt x="6681" y="1094"/>
                  <a:pt x="6664" y="1111"/>
                  <a:pt x="6664" y="1128"/>
                </a:cubicBezTo>
                <a:cubicBezTo>
                  <a:pt x="6511" y="1179"/>
                  <a:pt x="6374" y="1264"/>
                  <a:pt x="6254" y="1367"/>
                </a:cubicBezTo>
                <a:cubicBezTo>
                  <a:pt x="6220" y="1367"/>
                  <a:pt x="6169" y="1350"/>
                  <a:pt x="6135" y="1350"/>
                </a:cubicBezTo>
                <a:cubicBezTo>
                  <a:pt x="6049" y="1350"/>
                  <a:pt x="5964" y="1367"/>
                  <a:pt x="5878" y="1384"/>
                </a:cubicBezTo>
                <a:cubicBezTo>
                  <a:pt x="5759" y="1418"/>
                  <a:pt x="5639" y="1504"/>
                  <a:pt x="5537" y="1606"/>
                </a:cubicBezTo>
                <a:cubicBezTo>
                  <a:pt x="5503" y="1640"/>
                  <a:pt x="5468" y="1674"/>
                  <a:pt x="5434" y="1726"/>
                </a:cubicBezTo>
                <a:lnTo>
                  <a:pt x="5400" y="1726"/>
                </a:lnTo>
                <a:cubicBezTo>
                  <a:pt x="5058" y="1726"/>
                  <a:pt x="4751" y="1965"/>
                  <a:pt x="4682" y="2290"/>
                </a:cubicBezTo>
                <a:cubicBezTo>
                  <a:pt x="4580" y="2221"/>
                  <a:pt x="4460" y="2187"/>
                  <a:pt x="4341" y="2187"/>
                </a:cubicBezTo>
                <a:cubicBezTo>
                  <a:pt x="4321" y="2182"/>
                  <a:pt x="4299" y="2180"/>
                  <a:pt x="4277" y="2180"/>
                </a:cubicBezTo>
                <a:cubicBezTo>
                  <a:pt x="4222" y="2180"/>
                  <a:pt x="4162" y="2192"/>
                  <a:pt x="4101" y="2204"/>
                </a:cubicBezTo>
                <a:lnTo>
                  <a:pt x="4084" y="2204"/>
                </a:lnTo>
                <a:cubicBezTo>
                  <a:pt x="4033" y="2221"/>
                  <a:pt x="3965" y="2238"/>
                  <a:pt x="3914" y="2273"/>
                </a:cubicBezTo>
                <a:cubicBezTo>
                  <a:pt x="3811" y="2221"/>
                  <a:pt x="3691" y="2187"/>
                  <a:pt x="3572" y="2187"/>
                </a:cubicBezTo>
                <a:cubicBezTo>
                  <a:pt x="3546" y="2184"/>
                  <a:pt x="3521" y="2183"/>
                  <a:pt x="3495" y="2183"/>
                </a:cubicBezTo>
                <a:cubicBezTo>
                  <a:pt x="3367" y="2183"/>
                  <a:pt x="3241" y="2218"/>
                  <a:pt x="3128" y="2290"/>
                </a:cubicBezTo>
                <a:cubicBezTo>
                  <a:pt x="3093" y="2273"/>
                  <a:pt x="3059" y="2273"/>
                  <a:pt x="3025" y="2273"/>
                </a:cubicBezTo>
                <a:cubicBezTo>
                  <a:pt x="3001" y="2269"/>
                  <a:pt x="2977" y="2268"/>
                  <a:pt x="2954" y="2268"/>
                </a:cubicBezTo>
                <a:cubicBezTo>
                  <a:pt x="2847" y="2268"/>
                  <a:pt x="2751" y="2299"/>
                  <a:pt x="2666" y="2341"/>
                </a:cubicBezTo>
                <a:cubicBezTo>
                  <a:pt x="2598" y="2375"/>
                  <a:pt x="2547" y="2426"/>
                  <a:pt x="2512" y="2460"/>
                </a:cubicBezTo>
                <a:cubicBezTo>
                  <a:pt x="2359" y="2512"/>
                  <a:pt x="2205" y="2546"/>
                  <a:pt x="2034" y="2563"/>
                </a:cubicBezTo>
                <a:cubicBezTo>
                  <a:pt x="1932" y="2580"/>
                  <a:pt x="1812" y="2631"/>
                  <a:pt x="1726" y="2683"/>
                </a:cubicBezTo>
                <a:lnTo>
                  <a:pt x="1590" y="2683"/>
                </a:lnTo>
                <a:cubicBezTo>
                  <a:pt x="1571" y="2681"/>
                  <a:pt x="1552" y="2680"/>
                  <a:pt x="1533" y="2680"/>
                </a:cubicBezTo>
                <a:cubicBezTo>
                  <a:pt x="1364" y="2680"/>
                  <a:pt x="1200" y="2748"/>
                  <a:pt x="1077" y="2871"/>
                </a:cubicBezTo>
                <a:cubicBezTo>
                  <a:pt x="923" y="2871"/>
                  <a:pt x="770" y="2922"/>
                  <a:pt x="650" y="3007"/>
                </a:cubicBezTo>
                <a:cubicBezTo>
                  <a:pt x="650" y="3007"/>
                  <a:pt x="650" y="3349"/>
                  <a:pt x="633" y="3930"/>
                </a:cubicBezTo>
                <a:cubicBezTo>
                  <a:pt x="633" y="4237"/>
                  <a:pt x="616" y="4596"/>
                  <a:pt x="599" y="4989"/>
                </a:cubicBezTo>
                <a:cubicBezTo>
                  <a:pt x="599" y="5399"/>
                  <a:pt x="582" y="5878"/>
                  <a:pt x="582" y="6373"/>
                </a:cubicBezTo>
                <a:cubicBezTo>
                  <a:pt x="548" y="7757"/>
                  <a:pt x="496" y="9449"/>
                  <a:pt x="462" y="11157"/>
                </a:cubicBezTo>
                <a:cubicBezTo>
                  <a:pt x="445" y="12012"/>
                  <a:pt x="428" y="12866"/>
                  <a:pt x="411" y="13703"/>
                </a:cubicBezTo>
                <a:cubicBezTo>
                  <a:pt x="411" y="14199"/>
                  <a:pt x="394" y="14677"/>
                  <a:pt x="377" y="15156"/>
                </a:cubicBezTo>
                <a:cubicBezTo>
                  <a:pt x="343" y="15634"/>
                  <a:pt x="274" y="16112"/>
                  <a:pt x="257" y="16557"/>
                </a:cubicBezTo>
                <a:cubicBezTo>
                  <a:pt x="223" y="17018"/>
                  <a:pt x="189" y="17445"/>
                  <a:pt x="155" y="17821"/>
                </a:cubicBezTo>
                <a:cubicBezTo>
                  <a:pt x="137" y="18214"/>
                  <a:pt x="103" y="18573"/>
                  <a:pt x="86" y="18863"/>
                </a:cubicBezTo>
                <a:cubicBezTo>
                  <a:pt x="69" y="19171"/>
                  <a:pt x="52" y="19444"/>
                  <a:pt x="52" y="19649"/>
                </a:cubicBezTo>
                <a:cubicBezTo>
                  <a:pt x="18" y="20076"/>
                  <a:pt x="1" y="20298"/>
                  <a:pt x="1" y="20298"/>
                </a:cubicBezTo>
                <a:cubicBezTo>
                  <a:pt x="1" y="20298"/>
                  <a:pt x="360" y="20350"/>
                  <a:pt x="975" y="20401"/>
                </a:cubicBezTo>
                <a:cubicBezTo>
                  <a:pt x="1197" y="20418"/>
                  <a:pt x="1436" y="20418"/>
                  <a:pt x="1709" y="20435"/>
                </a:cubicBezTo>
                <a:cubicBezTo>
                  <a:pt x="1806" y="20441"/>
                  <a:pt x="1911" y="20443"/>
                  <a:pt x="2021" y="20443"/>
                </a:cubicBezTo>
                <a:cubicBezTo>
                  <a:pt x="2243" y="20443"/>
                  <a:pt x="2490" y="20435"/>
                  <a:pt x="2752" y="20435"/>
                </a:cubicBezTo>
                <a:lnTo>
                  <a:pt x="3384" y="20418"/>
                </a:lnTo>
                <a:lnTo>
                  <a:pt x="4119" y="20367"/>
                </a:lnTo>
                <a:lnTo>
                  <a:pt x="4973" y="20333"/>
                </a:lnTo>
                <a:lnTo>
                  <a:pt x="5896" y="20281"/>
                </a:lnTo>
                <a:cubicBezTo>
                  <a:pt x="6203" y="20264"/>
                  <a:pt x="6511" y="20247"/>
                  <a:pt x="6835" y="20247"/>
                </a:cubicBezTo>
                <a:cubicBezTo>
                  <a:pt x="7143" y="20230"/>
                  <a:pt x="7433" y="20230"/>
                  <a:pt x="7724" y="20230"/>
                </a:cubicBezTo>
                <a:lnTo>
                  <a:pt x="8561" y="20230"/>
                </a:lnTo>
                <a:lnTo>
                  <a:pt x="9330" y="20264"/>
                </a:lnTo>
                <a:lnTo>
                  <a:pt x="10082" y="20264"/>
                </a:lnTo>
                <a:cubicBezTo>
                  <a:pt x="10321" y="20264"/>
                  <a:pt x="10577" y="20264"/>
                  <a:pt x="10816" y="20230"/>
                </a:cubicBezTo>
                <a:lnTo>
                  <a:pt x="12235" y="20162"/>
                </a:lnTo>
                <a:cubicBezTo>
                  <a:pt x="12696" y="20145"/>
                  <a:pt x="13140" y="20128"/>
                  <a:pt x="13567" y="20111"/>
                </a:cubicBezTo>
                <a:lnTo>
                  <a:pt x="14353" y="20093"/>
                </a:lnTo>
                <a:cubicBezTo>
                  <a:pt x="14866" y="20093"/>
                  <a:pt x="15344" y="20076"/>
                  <a:pt x="15754" y="20059"/>
                </a:cubicBezTo>
                <a:cubicBezTo>
                  <a:pt x="16164" y="20059"/>
                  <a:pt x="16523" y="20042"/>
                  <a:pt x="16831" y="20025"/>
                </a:cubicBezTo>
                <a:lnTo>
                  <a:pt x="17770" y="19974"/>
                </a:lnTo>
                <a:cubicBezTo>
                  <a:pt x="17805" y="19923"/>
                  <a:pt x="17839" y="19888"/>
                  <a:pt x="17873" y="19837"/>
                </a:cubicBezTo>
                <a:lnTo>
                  <a:pt x="17907" y="19871"/>
                </a:lnTo>
                <a:lnTo>
                  <a:pt x="17975" y="19940"/>
                </a:lnTo>
                <a:lnTo>
                  <a:pt x="18915" y="19888"/>
                </a:lnTo>
                <a:cubicBezTo>
                  <a:pt x="18984" y="19820"/>
                  <a:pt x="19035" y="19769"/>
                  <a:pt x="19086" y="19700"/>
                </a:cubicBezTo>
                <a:cubicBezTo>
                  <a:pt x="19103" y="19683"/>
                  <a:pt x="19120" y="19666"/>
                  <a:pt x="19137" y="19649"/>
                </a:cubicBezTo>
                <a:cubicBezTo>
                  <a:pt x="19274" y="19615"/>
                  <a:pt x="19411" y="19564"/>
                  <a:pt x="19547" y="19478"/>
                </a:cubicBezTo>
                <a:cubicBezTo>
                  <a:pt x="19599" y="19487"/>
                  <a:pt x="19654" y="19491"/>
                  <a:pt x="19712" y="19491"/>
                </a:cubicBezTo>
                <a:cubicBezTo>
                  <a:pt x="19770" y="19491"/>
                  <a:pt x="19829" y="19487"/>
                  <a:pt x="19889" y="19478"/>
                </a:cubicBezTo>
                <a:cubicBezTo>
                  <a:pt x="20009" y="19444"/>
                  <a:pt x="20128" y="19393"/>
                  <a:pt x="20231" y="19307"/>
                </a:cubicBezTo>
                <a:cubicBezTo>
                  <a:pt x="20282" y="19273"/>
                  <a:pt x="20316" y="19239"/>
                  <a:pt x="20350" y="19205"/>
                </a:cubicBezTo>
                <a:lnTo>
                  <a:pt x="20385" y="19205"/>
                </a:lnTo>
                <a:cubicBezTo>
                  <a:pt x="20398" y="19206"/>
                  <a:pt x="20412" y="19206"/>
                  <a:pt x="20426" y="19206"/>
                </a:cubicBezTo>
                <a:cubicBezTo>
                  <a:pt x="20735" y="19206"/>
                  <a:pt x="21023" y="19022"/>
                  <a:pt x="21171" y="18744"/>
                </a:cubicBezTo>
                <a:cubicBezTo>
                  <a:pt x="21273" y="18829"/>
                  <a:pt x="21393" y="18880"/>
                  <a:pt x="21529" y="18880"/>
                </a:cubicBezTo>
                <a:lnTo>
                  <a:pt x="21700" y="18880"/>
                </a:lnTo>
                <a:cubicBezTo>
                  <a:pt x="21769" y="18863"/>
                  <a:pt x="21820" y="18863"/>
                  <a:pt x="21888" y="18846"/>
                </a:cubicBezTo>
                <a:cubicBezTo>
                  <a:pt x="22008" y="18914"/>
                  <a:pt x="22145" y="18949"/>
                  <a:pt x="22281" y="18966"/>
                </a:cubicBezTo>
                <a:cubicBezTo>
                  <a:pt x="22315" y="18970"/>
                  <a:pt x="22348" y="18972"/>
                  <a:pt x="22381" y="18972"/>
                </a:cubicBezTo>
                <a:cubicBezTo>
                  <a:pt x="22478" y="18972"/>
                  <a:pt x="22567" y="18953"/>
                  <a:pt x="22657" y="18914"/>
                </a:cubicBezTo>
                <a:cubicBezTo>
                  <a:pt x="22725" y="18932"/>
                  <a:pt x="22777" y="18949"/>
                  <a:pt x="22845" y="18949"/>
                </a:cubicBezTo>
                <a:cubicBezTo>
                  <a:pt x="22873" y="18953"/>
                  <a:pt x="22900" y="18955"/>
                  <a:pt x="22927" y="18955"/>
                </a:cubicBezTo>
                <a:cubicBezTo>
                  <a:pt x="23001" y="18955"/>
                  <a:pt x="23073" y="18940"/>
                  <a:pt x="23136" y="18914"/>
                </a:cubicBezTo>
                <a:cubicBezTo>
                  <a:pt x="23204" y="18897"/>
                  <a:pt x="23272" y="18863"/>
                  <a:pt x="23323" y="18829"/>
                </a:cubicBezTo>
                <a:cubicBezTo>
                  <a:pt x="23494" y="18812"/>
                  <a:pt x="23682" y="18812"/>
                  <a:pt x="23853" y="18812"/>
                </a:cubicBezTo>
                <a:cubicBezTo>
                  <a:pt x="23973" y="18812"/>
                  <a:pt x="24109" y="18795"/>
                  <a:pt x="24229" y="18761"/>
                </a:cubicBezTo>
                <a:cubicBezTo>
                  <a:pt x="24246" y="18778"/>
                  <a:pt x="24280" y="18778"/>
                  <a:pt x="24314" y="18778"/>
                </a:cubicBezTo>
                <a:cubicBezTo>
                  <a:pt x="24366" y="18795"/>
                  <a:pt x="24417" y="18812"/>
                  <a:pt x="24468" y="18812"/>
                </a:cubicBezTo>
                <a:cubicBezTo>
                  <a:pt x="24501" y="18815"/>
                  <a:pt x="24532" y="18816"/>
                  <a:pt x="24563" y="18816"/>
                </a:cubicBezTo>
                <a:cubicBezTo>
                  <a:pt x="24714" y="18816"/>
                  <a:pt x="24853" y="18783"/>
                  <a:pt x="24981" y="18727"/>
                </a:cubicBezTo>
                <a:cubicBezTo>
                  <a:pt x="25015" y="18727"/>
                  <a:pt x="25049" y="18727"/>
                  <a:pt x="25083" y="18744"/>
                </a:cubicBezTo>
                <a:cubicBezTo>
                  <a:pt x="25111" y="18746"/>
                  <a:pt x="25138" y="18747"/>
                  <a:pt x="25165" y="18747"/>
                </a:cubicBezTo>
                <a:cubicBezTo>
                  <a:pt x="25508" y="18747"/>
                  <a:pt x="25812" y="18548"/>
                  <a:pt x="25955" y="18231"/>
                </a:cubicBezTo>
                <a:cubicBezTo>
                  <a:pt x="26006" y="18214"/>
                  <a:pt x="26074" y="18180"/>
                  <a:pt x="26126" y="18146"/>
                </a:cubicBezTo>
                <a:lnTo>
                  <a:pt x="26365" y="18146"/>
                </a:lnTo>
                <a:cubicBezTo>
                  <a:pt x="26416" y="18146"/>
                  <a:pt x="26467" y="18163"/>
                  <a:pt x="26519" y="18163"/>
                </a:cubicBezTo>
                <a:cubicBezTo>
                  <a:pt x="26655" y="18163"/>
                  <a:pt x="26775" y="18129"/>
                  <a:pt x="26894" y="18060"/>
                </a:cubicBezTo>
                <a:cubicBezTo>
                  <a:pt x="26997" y="18009"/>
                  <a:pt x="27117" y="17975"/>
                  <a:pt x="27236" y="17958"/>
                </a:cubicBezTo>
                <a:cubicBezTo>
                  <a:pt x="27441" y="17941"/>
                  <a:pt x="27612" y="17821"/>
                  <a:pt x="27732" y="17650"/>
                </a:cubicBezTo>
                <a:cubicBezTo>
                  <a:pt x="27817" y="17616"/>
                  <a:pt x="27885" y="17582"/>
                  <a:pt x="27954" y="17548"/>
                </a:cubicBezTo>
                <a:lnTo>
                  <a:pt x="28091" y="17496"/>
                </a:lnTo>
                <a:cubicBezTo>
                  <a:pt x="28142" y="17479"/>
                  <a:pt x="28193" y="17479"/>
                  <a:pt x="28244" y="17479"/>
                </a:cubicBezTo>
                <a:lnTo>
                  <a:pt x="28432" y="17479"/>
                </a:lnTo>
                <a:cubicBezTo>
                  <a:pt x="28466" y="17479"/>
                  <a:pt x="28518" y="17462"/>
                  <a:pt x="28569" y="17462"/>
                </a:cubicBezTo>
                <a:lnTo>
                  <a:pt x="28928" y="17360"/>
                </a:lnTo>
                <a:lnTo>
                  <a:pt x="28996" y="17343"/>
                </a:lnTo>
                <a:cubicBezTo>
                  <a:pt x="29116" y="17394"/>
                  <a:pt x="29252" y="17411"/>
                  <a:pt x="29372" y="17411"/>
                </a:cubicBezTo>
                <a:cubicBezTo>
                  <a:pt x="29423" y="17411"/>
                  <a:pt x="29457" y="17411"/>
                  <a:pt x="29509" y="17394"/>
                </a:cubicBezTo>
                <a:cubicBezTo>
                  <a:pt x="29584" y="17419"/>
                  <a:pt x="29659" y="17435"/>
                  <a:pt x="29727" y="17435"/>
                </a:cubicBezTo>
                <a:cubicBezTo>
                  <a:pt x="29752" y="17435"/>
                  <a:pt x="29776" y="17433"/>
                  <a:pt x="29799" y="17428"/>
                </a:cubicBezTo>
                <a:cubicBezTo>
                  <a:pt x="29919" y="17428"/>
                  <a:pt x="30038" y="17411"/>
                  <a:pt x="30141" y="17360"/>
                </a:cubicBezTo>
                <a:cubicBezTo>
                  <a:pt x="30175" y="17343"/>
                  <a:pt x="30226" y="17343"/>
                  <a:pt x="30260" y="17325"/>
                </a:cubicBezTo>
                <a:lnTo>
                  <a:pt x="30329" y="17325"/>
                </a:lnTo>
                <a:cubicBezTo>
                  <a:pt x="30602" y="17325"/>
                  <a:pt x="30876" y="17240"/>
                  <a:pt x="31115" y="17103"/>
                </a:cubicBezTo>
                <a:cubicBezTo>
                  <a:pt x="31388" y="17069"/>
                  <a:pt x="31627" y="16950"/>
                  <a:pt x="31815" y="16762"/>
                </a:cubicBezTo>
                <a:cubicBezTo>
                  <a:pt x="31884" y="16762"/>
                  <a:pt x="31952" y="16745"/>
                  <a:pt x="32020" y="16727"/>
                </a:cubicBezTo>
                <a:cubicBezTo>
                  <a:pt x="32191" y="16779"/>
                  <a:pt x="32345" y="16796"/>
                  <a:pt x="32516" y="16813"/>
                </a:cubicBezTo>
                <a:lnTo>
                  <a:pt x="32601" y="16813"/>
                </a:lnTo>
                <a:cubicBezTo>
                  <a:pt x="32841" y="16813"/>
                  <a:pt x="33063" y="16762"/>
                  <a:pt x="33285" y="16676"/>
                </a:cubicBezTo>
                <a:cubicBezTo>
                  <a:pt x="33302" y="16727"/>
                  <a:pt x="33319" y="16762"/>
                  <a:pt x="33336" y="16796"/>
                </a:cubicBezTo>
                <a:cubicBezTo>
                  <a:pt x="33456" y="17103"/>
                  <a:pt x="33712" y="17308"/>
                  <a:pt x="34037" y="17360"/>
                </a:cubicBezTo>
                <a:lnTo>
                  <a:pt x="34088" y="17360"/>
                </a:lnTo>
                <a:cubicBezTo>
                  <a:pt x="34190" y="17360"/>
                  <a:pt x="34276" y="17360"/>
                  <a:pt x="34378" y="17343"/>
                </a:cubicBezTo>
                <a:cubicBezTo>
                  <a:pt x="34515" y="17445"/>
                  <a:pt x="34669" y="17513"/>
                  <a:pt x="34840" y="17531"/>
                </a:cubicBezTo>
                <a:lnTo>
                  <a:pt x="34925" y="17531"/>
                </a:lnTo>
                <a:cubicBezTo>
                  <a:pt x="34950" y="17536"/>
                  <a:pt x="34977" y="17538"/>
                  <a:pt x="35004" y="17538"/>
                </a:cubicBezTo>
                <a:cubicBezTo>
                  <a:pt x="35069" y="17538"/>
                  <a:pt x="35138" y="17526"/>
                  <a:pt x="35198" y="17513"/>
                </a:cubicBezTo>
                <a:cubicBezTo>
                  <a:pt x="35233" y="17513"/>
                  <a:pt x="35284" y="17496"/>
                  <a:pt x="35318" y="17479"/>
                </a:cubicBezTo>
                <a:lnTo>
                  <a:pt x="35489" y="17479"/>
                </a:lnTo>
                <a:cubicBezTo>
                  <a:pt x="35514" y="17481"/>
                  <a:pt x="35540" y="17482"/>
                  <a:pt x="35566" y="17482"/>
                </a:cubicBezTo>
                <a:cubicBezTo>
                  <a:pt x="35745" y="17482"/>
                  <a:pt x="35922" y="17430"/>
                  <a:pt x="36087" y="17325"/>
                </a:cubicBezTo>
                <a:cubicBezTo>
                  <a:pt x="36224" y="17411"/>
                  <a:pt x="36360" y="17445"/>
                  <a:pt x="36514" y="17462"/>
                </a:cubicBezTo>
                <a:cubicBezTo>
                  <a:pt x="36582" y="17462"/>
                  <a:pt x="36668" y="17462"/>
                  <a:pt x="36736" y="17445"/>
                </a:cubicBezTo>
                <a:cubicBezTo>
                  <a:pt x="36822" y="17428"/>
                  <a:pt x="36907" y="17394"/>
                  <a:pt x="36975" y="17343"/>
                </a:cubicBezTo>
                <a:cubicBezTo>
                  <a:pt x="37095" y="17411"/>
                  <a:pt x="37232" y="17462"/>
                  <a:pt x="37368" y="17462"/>
                </a:cubicBezTo>
                <a:cubicBezTo>
                  <a:pt x="37368" y="17462"/>
                  <a:pt x="37368" y="17103"/>
                  <a:pt x="37334" y="16471"/>
                </a:cubicBezTo>
                <a:cubicBezTo>
                  <a:pt x="37334" y="16164"/>
                  <a:pt x="37317" y="15771"/>
                  <a:pt x="37283" y="15343"/>
                </a:cubicBezTo>
                <a:cubicBezTo>
                  <a:pt x="37266" y="14916"/>
                  <a:pt x="37232" y="14438"/>
                  <a:pt x="37197" y="13925"/>
                </a:cubicBezTo>
                <a:cubicBezTo>
                  <a:pt x="37180" y="13498"/>
                  <a:pt x="37146" y="13054"/>
                  <a:pt x="37129" y="12576"/>
                </a:cubicBezTo>
                <a:cubicBezTo>
                  <a:pt x="37112" y="12319"/>
                  <a:pt x="37095" y="12063"/>
                  <a:pt x="37095" y="11790"/>
                </a:cubicBezTo>
                <a:cubicBezTo>
                  <a:pt x="37078" y="11533"/>
                  <a:pt x="37078" y="11260"/>
                  <a:pt x="37061" y="10986"/>
                </a:cubicBezTo>
                <a:cubicBezTo>
                  <a:pt x="37044" y="10696"/>
                  <a:pt x="37044" y="10423"/>
                  <a:pt x="37027" y="10149"/>
                </a:cubicBezTo>
                <a:cubicBezTo>
                  <a:pt x="37027" y="9859"/>
                  <a:pt x="37010" y="9585"/>
                  <a:pt x="37010" y="9295"/>
                </a:cubicBezTo>
                <a:cubicBezTo>
                  <a:pt x="36992" y="9004"/>
                  <a:pt x="36992" y="8714"/>
                  <a:pt x="36975" y="8441"/>
                </a:cubicBezTo>
                <a:cubicBezTo>
                  <a:pt x="36873" y="4169"/>
                  <a:pt x="36770" y="0"/>
                  <a:pt x="3677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46"/>
          <p:cNvSpPr/>
          <p:nvPr/>
        </p:nvSpPr>
        <p:spPr>
          <a:xfrm>
            <a:off x="1237129" y="142609"/>
            <a:ext cx="6685110" cy="617230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46"/>
          <p:cNvSpPr txBox="1">
            <a:spLocks noGrp="1"/>
          </p:cNvSpPr>
          <p:nvPr>
            <p:ph type="title" idx="3"/>
          </p:nvPr>
        </p:nvSpPr>
        <p:spPr>
          <a:xfrm>
            <a:off x="1291560" y="140584"/>
            <a:ext cx="6553838" cy="60194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A2. Read. Then answer the questions.</a:t>
            </a:r>
          </a:p>
        </p:txBody>
      </p:sp>
      <p:grpSp>
        <p:nvGrpSpPr>
          <p:cNvPr id="907" name="Google Shape;907;p46"/>
          <p:cNvGrpSpPr/>
          <p:nvPr/>
        </p:nvGrpSpPr>
        <p:grpSpPr>
          <a:xfrm>
            <a:off x="1022652" y="639441"/>
            <a:ext cx="288075" cy="313736"/>
            <a:chOff x="1022652" y="639441"/>
            <a:chExt cx="288075" cy="313736"/>
          </a:xfrm>
        </p:grpSpPr>
        <p:sp>
          <p:nvSpPr>
            <p:cNvPr id="908" name="Google Shape;908;p46"/>
            <p:cNvSpPr/>
            <p:nvPr/>
          </p:nvSpPr>
          <p:spPr>
            <a:xfrm>
              <a:off x="1040821" y="639441"/>
              <a:ext cx="269907" cy="307305"/>
            </a:xfrm>
            <a:custGeom>
              <a:avLst/>
              <a:gdLst/>
              <a:ahLst/>
              <a:cxnLst/>
              <a:rect l="l" t="t" r="r" b="b"/>
              <a:pathLst>
                <a:path w="4323" h="4922" fill="none" extrusionOk="0">
                  <a:moveTo>
                    <a:pt x="649" y="2734"/>
                  </a:moveTo>
                  <a:cubicBezTo>
                    <a:pt x="666" y="2734"/>
                    <a:pt x="666" y="2717"/>
                    <a:pt x="666" y="2700"/>
                  </a:cubicBezTo>
                  <a:cubicBezTo>
                    <a:pt x="649" y="2700"/>
                    <a:pt x="598" y="2683"/>
                    <a:pt x="581" y="2683"/>
                  </a:cubicBezTo>
                  <a:cubicBezTo>
                    <a:pt x="581" y="2700"/>
                    <a:pt x="564" y="2752"/>
                    <a:pt x="564" y="2786"/>
                  </a:cubicBezTo>
                  <a:cubicBezTo>
                    <a:pt x="547" y="2752"/>
                    <a:pt x="513" y="2734"/>
                    <a:pt x="496" y="2700"/>
                  </a:cubicBezTo>
                  <a:cubicBezTo>
                    <a:pt x="444" y="2307"/>
                    <a:pt x="256" y="1931"/>
                    <a:pt x="0" y="1624"/>
                  </a:cubicBezTo>
                  <a:lnTo>
                    <a:pt x="205" y="1316"/>
                  </a:lnTo>
                  <a:lnTo>
                    <a:pt x="1572" y="1385"/>
                  </a:lnTo>
                  <a:cubicBezTo>
                    <a:pt x="1692" y="1214"/>
                    <a:pt x="1794" y="1026"/>
                    <a:pt x="1863" y="838"/>
                  </a:cubicBezTo>
                  <a:cubicBezTo>
                    <a:pt x="1914" y="650"/>
                    <a:pt x="1982" y="479"/>
                    <a:pt x="2085" y="308"/>
                  </a:cubicBezTo>
                  <a:cubicBezTo>
                    <a:pt x="2119" y="240"/>
                    <a:pt x="2187" y="172"/>
                    <a:pt x="2255" y="137"/>
                  </a:cubicBezTo>
                  <a:cubicBezTo>
                    <a:pt x="2375" y="86"/>
                    <a:pt x="2495" y="35"/>
                    <a:pt x="2614" y="1"/>
                  </a:cubicBezTo>
                  <a:cubicBezTo>
                    <a:pt x="2666" y="52"/>
                    <a:pt x="2700" y="120"/>
                    <a:pt x="2717" y="189"/>
                  </a:cubicBezTo>
                  <a:cubicBezTo>
                    <a:pt x="2768" y="394"/>
                    <a:pt x="2768" y="599"/>
                    <a:pt x="2717" y="804"/>
                  </a:cubicBezTo>
                  <a:cubicBezTo>
                    <a:pt x="2648" y="1060"/>
                    <a:pt x="2597" y="1299"/>
                    <a:pt x="2563" y="1556"/>
                  </a:cubicBezTo>
                  <a:cubicBezTo>
                    <a:pt x="2529" y="1778"/>
                    <a:pt x="2597" y="1846"/>
                    <a:pt x="2785" y="1914"/>
                  </a:cubicBezTo>
                  <a:cubicBezTo>
                    <a:pt x="3246" y="2068"/>
                    <a:pt x="3691" y="2222"/>
                    <a:pt x="4152" y="2393"/>
                  </a:cubicBezTo>
                  <a:cubicBezTo>
                    <a:pt x="4203" y="2410"/>
                    <a:pt x="4255" y="2478"/>
                    <a:pt x="4289" y="2512"/>
                  </a:cubicBezTo>
                  <a:cubicBezTo>
                    <a:pt x="4323" y="2683"/>
                    <a:pt x="4220" y="2871"/>
                    <a:pt x="4050" y="2940"/>
                  </a:cubicBezTo>
                  <a:cubicBezTo>
                    <a:pt x="3879" y="3025"/>
                    <a:pt x="3708" y="3093"/>
                    <a:pt x="3520" y="3110"/>
                  </a:cubicBezTo>
                  <a:cubicBezTo>
                    <a:pt x="3332" y="3110"/>
                    <a:pt x="3161" y="3145"/>
                    <a:pt x="3007" y="3179"/>
                  </a:cubicBezTo>
                  <a:cubicBezTo>
                    <a:pt x="2734" y="3230"/>
                    <a:pt x="2631" y="3350"/>
                    <a:pt x="2631" y="3606"/>
                  </a:cubicBezTo>
                  <a:cubicBezTo>
                    <a:pt x="2631" y="3965"/>
                    <a:pt x="2666" y="4324"/>
                    <a:pt x="2683" y="4699"/>
                  </a:cubicBezTo>
                  <a:cubicBezTo>
                    <a:pt x="2666" y="4716"/>
                    <a:pt x="2666" y="4751"/>
                    <a:pt x="2648" y="4768"/>
                  </a:cubicBezTo>
                  <a:lnTo>
                    <a:pt x="2392" y="4922"/>
                  </a:lnTo>
                  <a:cubicBezTo>
                    <a:pt x="1982" y="4904"/>
                    <a:pt x="1828" y="4648"/>
                    <a:pt x="1692" y="4358"/>
                  </a:cubicBezTo>
                  <a:cubicBezTo>
                    <a:pt x="1640" y="4238"/>
                    <a:pt x="1572" y="4136"/>
                    <a:pt x="1521" y="4033"/>
                  </a:cubicBezTo>
                  <a:cubicBezTo>
                    <a:pt x="1384" y="3760"/>
                    <a:pt x="1077" y="3606"/>
                    <a:pt x="786" y="3691"/>
                  </a:cubicBezTo>
                  <a:cubicBezTo>
                    <a:pt x="530" y="3760"/>
                    <a:pt x="256" y="3657"/>
                    <a:pt x="120" y="3418"/>
                  </a:cubicBezTo>
                  <a:lnTo>
                    <a:pt x="547" y="2769"/>
                  </a:lnTo>
                  <a:cubicBezTo>
                    <a:pt x="581" y="2752"/>
                    <a:pt x="615" y="2752"/>
                    <a:pt x="649" y="2734"/>
                  </a:cubicBezTo>
                  <a:close/>
                  <a:moveTo>
                    <a:pt x="2273" y="394"/>
                  </a:moveTo>
                  <a:lnTo>
                    <a:pt x="2273" y="360"/>
                  </a:lnTo>
                  <a:lnTo>
                    <a:pt x="2255" y="360"/>
                  </a:ln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6"/>
            <p:cNvSpPr/>
            <p:nvPr/>
          </p:nvSpPr>
          <p:spPr>
            <a:xfrm>
              <a:off x="1022652" y="645871"/>
              <a:ext cx="268908" cy="307305"/>
            </a:xfrm>
            <a:custGeom>
              <a:avLst/>
              <a:gdLst/>
              <a:ahLst/>
              <a:cxnLst/>
              <a:rect l="l" t="t" r="r" b="b"/>
              <a:pathLst>
                <a:path w="4307" h="4922" extrusionOk="0">
                  <a:moveTo>
                    <a:pt x="650" y="2734"/>
                  </a:moveTo>
                  <a:cubicBezTo>
                    <a:pt x="667" y="2734"/>
                    <a:pt x="667" y="2717"/>
                    <a:pt x="684" y="2700"/>
                  </a:cubicBezTo>
                  <a:cubicBezTo>
                    <a:pt x="650" y="2700"/>
                    <a:pt x="599" y="2666"/>
                    <a:pt x="582" y="2683"/>
                  </a:cubicBezTo>
                  <a:cubicBezTo>
                    <a:pt x="582" y="2700"/>
                    <a:pt x="564" y="2751"/>
                    <a:pt x="564" y="2768"/>
                  </a:cubicBezTo>
                  <a:cubicBezTo>
                    <a:pt x="547" y="2751"/>
                    <a:pt x="513" y="2717"/>
                    <a:pt x="496" y="2700"/>
                  </a:cubicBezTo>
                  <a:cubicBezTo>
                    <a:pt x="445" y="2290"/>
                    <a:pt x="274" y="1931"/>
                    <a:pt x="1" y="1623"/>
                  </a:cubicBezTo>
                  <a:cubicBezTo>
                    <a:pt x="69" y="1521"/>
                    <a:pt x="137" y="1418"/>
                    <a:pt x="206" y="1316"/>
                  </a:cubicBezTo>
                  <a:lnTo>
                    <a:pt x="1573" y="1384"/>
                  </a:lnTo>
                  <a:cubicBezTo>
                    <a:pt x="1692" y="1213"/>
                    <a:pt x="1795" y="1025"/>
                    <a:pt x="1863" y="837"/>
                  </a:cubicBezTo>
                  <a:cubicBezTo>
                    <a:pt x="1914" y="649"/>
                    <a:pt x="1983" y="479"/>
                    <a:pt x="2068" y="308"/>
                  </a:cubicBezTo>
                  <a:cubicBezTo>
                    <a:pt x="2119" y="239"/>
                    <a:pt x="2171" y="171"/>
                    <a:pt x="2256" y="137"/>
                  </a:cubicBezTo>
                  <a:cubicBezTo>
                    <a:pt x="2376" y="86"/>
                    <a:pt x="2495" y="34"/>
                    <a:pt x="2615" y="0"/>
                  </a:cubicBezTo>
                  <a:cubicBezTo>
                    <a:pt x="2649" y="51"/>
                    <a:pt x="2683" y="120"/>
                    <a:pt x="2717" y="188"/>
                  </a:cubicBezTo>
                  <a:cubicBezTo>
                    <a:pt x="2769" y="393"/>
                    <a:pt x="2769" y="598"/>
                    <a:pt x="2717" y="803"/>
                  </a:cubicBezTo>
                  <a:cubicBezTo>
                    <a:pt x="2649" y="1042"/>
                    <a:pt x="2598" y="1299"/>
                    <a:pt x="2546" y="1555"/>
                  </a:cubicBezTo>
                  <a:cubicBezTo>
                    <a:pt x="2529" y="1777"/>
                    <a:pt x="2581" y="1846"/>
                    <a:pt x="2786" y="1914"/>
                  </a:cubicBezTo>
                  <a:cubicBezTo>
                    <a:pt x="3230" y="2068"/>
                    <a:pt x="3691" y="2221"/>
                    <a:pt x="4136" y="2392"/>
                  </a:cubicBezTo>
                  <a:cubicBezTo>
                    <a:pt x="4204" y="2409"/>
                    <a:pt x="4238" y="2478"/>
                    <a:pt x="4289" y="2512"/>
                  </a:cubicBezTo>
                  <a:cubicBezTo>
                    <a:pt x="4306" y="2683"/>
                    <a:pt x="4204" y="2854"/>
                    <a:pt x="4050" y="2939"/>
                  </a:cubicBezTo>
                  <a:cubicBezTo>
                    <a:pt x="3879" y="3024"/>
                    <a:pt x="3691" y="3093"/>
                    <a:pt x="3503" y="3110"/>
                  </a:cubicBezTo>
                  <a:cubicBezTo>
                    <a:pt x="3332" y="3110"/>
                    <a:pt x="3162" y="3144"/>
                    <a:pt x="2991" y="3178"/>
                  </a:cubicBezTo>
                  <a:cubicBezTo>
                    <a:pt x="2734" y="3230"/>
                    <a:pt x="2632" y="3349"/>
                    <a:pt x="2632" y="3605"/>
                  </a:cubicBezTo>
                  <a:cubicBezTo>
                    <a:pt x="2632" y="3964"/>
                    <a:pt x="2649" y="4323"/>
                    <a:pt x="2666" y="4682"/>
                  </a:cubicBezTo>
                  <a:cubicBezTo>
                    <a:pt x="2666" y="4716"/>
                    <a:pt x="2666" y="4750"/>
                    <a:pt x="2649" y="4767"/>
                  </a:cubicBezTo>
                  <a:lnTo>
                    <a:pt x="2393" y="4921"/>
                  </a:lnTo>
                  <a:cubicBezTo>
                    <a:pt x="1983" y="4904"/>
                    <a:pt x="1829" y="4648"/>
                    <a:pt x="1692" y="4340"/>
                  </a:cubicBezTo>
                  <a:cubicBezTo>
                    <a:pt x="1641" y="4238"/>
                    <a:pt x="1573" y="4135"/>
                    <a:pt x="1504" y="4033"/>
                  </a:cubicBezTo>
                  <a:cubicBezTo>
                    <a:pt x="1385" y="3759"/>
                    <a:pt x="1077" y="3605"/>
                    <a:pt x="787" y="3691"/>
                  </a:cubicBezTo>
                  <a:cubicBezTo>
                    <a:pt x="530" y="3759"/>
                    <a:pt x="257" y="3657"/>
                    <a:pt x="120" y="3417"/>
                  </a:cubicBezTo>
                  <a:lnTo>
                    <a:pt x="547" y="2768"/>
                  </a:lnTo>
                  <a:cubicBezTo>
                    <a:pt x="582" y="2751"/>
                    <a:pt x="616" y="2751"/>
                    <a:pt x="650" y="2734"/>
                  </a:cubicBezTo>
                  <a:close/>
                  <a:moveTo>
                    <a:pt x="2273" y="393"/>
                  </a:moveTo>
                  <a:lnTo>
                    <a:pt x="2273" y="359"/>
                  </a:lnTo>
                  <a:lnTo>
                    <a:pt x="2256" y="3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0" name="Google Shape;910;p46"/>
          <p:cNvSpPr/>
          <p:nvPr/>
        </p:nvSpPr>
        <p:spPr>
          <a:xfrm rot="18363307">
            <a:off x="584590" y="671146"/>
            <a:ext cx="1102287" cy="846092"/>
          </a:xfrm>
          <a:custGeom>
            <a:avLst/>
            <a:gdLst/>
            <a:ahLst/>
            <a:cxnLst/>
            <a:rect l="l" t="t" r="r" b="b"/>
            <a:pathLst>
              <a:path w="13312" h="10218" extrusionOk="0">
                <a:moveTo>
                  <a:pt x="2683" y="0"/>
                </a:moveTo>
                <a:lnTo>
                  <a:pt x="2683" y="0"/>
                </a:lnTo>
                <a:cubicBezTo>
                  <a:pt x="2700" y="35"/>
                  <a:pt x="2700" y="86"/>
                  <a:pt x="2683" y="137"/>
                </a:cubicBezTo>
                <a:cubicBezTo>
                  <a:pt x="2683" y="154"/>
                  <a:pt x="2683" y="171"/>
                  <a:pt x="2718" y="188"/>
                </a:cubicBezTo>
                <a:lnTo>
                  <a:pt x="2752" y="205"/>
                </a:lnTo>
                <a:cubicBezTo>
                  <a:pt x="2769" y="274"/>
                  <a:pt x="2786" y="325"/>
                  <a:pt x="2769" y="393"/>
                </a:cubicBezTo>
                <a:cubicBezTo>
                  <a:pt x="2735" y="445"/>
                  <a:pt x="2769" y="530"/>
                  <a:pt x="2820" y="616"/>
                </a:cubicBezTo>
                <a:cubicBezTo>
                  <a:pt x="2820" y="616"/>
                  <a:pt x="2820" y="616"/>
                  <a:pt x="2837" y="633"/>
                </a:cubicBezTo>
                <a:lnTo>
                  <a:pt x="2530" y="735"/>
                </a:lnTo>
                <a:lnTo>
                  <a:pt x="2359" y="633"/>
                </a:lnTo>
                <a:lnTo>
                  <a:pt x="2308" y="616"/>
                </a:lnTo>
                <a:cubicBezTo>
                  <a:pt x="2308" y="616"/>
                  <a:pt x="2273" y="616"/>
                  <a:pt x="2290" y="633"/>
                </a:cubicBezTo>
                <a:cubicBezTo>
                  <a:pt x="2308" y="667"/>
                  <a:pt x="2325" y="718"/>
                  <a:pt x="2359" y="752"/>
                </a:cubicBezTo>
                <a:cubicBezTo>
                  <a:pt x="2393" y="803"/>
                  <a:pt x="2376" y="803"/>
                  <a:pt x="2308" y="803"/>
                </a:cubicBezTo>
                <a:lnTo>
                  <a:pt x="2290" y="803"/>
                </a:lnTo>
                <a:cubicBezTo>
                  <a:pt x="2393" y="889"/>
                  <a:pt x="2256" y="889"/>
                  <a:pt x="2308" y="974"/>
                </a:cubicBezTo>
                <a:cubicBezTo>
                  <a:pt x="2325" y="991"/>
                  <a:pt x="2342" y="1043"/>
                  <a:pt x="2325" y="1060"/>
                </a:cubicBezTo>
                <a:cubicBezTo>
                  <a:pt x="2308" y="1077"/>
                  <a:pt x="2342" y="1145"/>
                  <a:pt x="2359" y="1196"/>
                </a:cubicBezTo>
                <a:cubicBezTo>
                  <a:pt x="2359" y="1248"/>
                  <a:pt x="2376" y="1248"/>
                  <a:pt x="2376" y="1282"/>
                </a:cubicBezTo>
                <a:lnTo>
                  <a:pt x="2342" y="1282"/>
                </a:lnTo>
                <a:cubicBezTo>
                  <a:pt x="2290" y="1282"/>
                  <a:pt x="2239" y="1282"/>
                  <a:pt x="2205" y="1248"/>
                </a:cubicBezTo>
                <a:cubicBezTo>
                  <a:pt x="2171" y="1231"/>
                  <a:pt x="2120" y="1196"/>
                  <a:pt x="2120" y="1179"/>
                </a:cubicBezTo>
                <a:cubicBezTo>
                  <a:pt x="2137" y="1162"/>
                  <a:pt x="2137" y="1094"/>
                  <a:pt x="2051" y="1043"/>
                </a:cubicBezTo>
                <a:cubicBezTo>
                  <a:pt x="2051" y="1008"/>
                  <a:pt x="2051" y="974"/>
                  <a:pt x="2051" y="940"/>
                </a:cubicBezTo>
                <a:cubicBezTo>
                  <a:pt x="2034" y="923"/>
                  <a:pt x="2017" y="923"/>
                  <a:pt x="2000" y="906"/>
                </a:cubicBezTo>
                <a:cubicBezTo>
                  <a:pt x="1932" y="889"/>
                  <a:pt x="1966" y="889"/>
                  <a:pt x="1949" y="889"/>
                </a:cubicBezTo>
                <a:cubicBezTo>
                  <a:pt x="1915" y="923"/>
                  <a:pt x="1880" y="940"/>
                  <a:pt x="1846" y="957"/>
                </a:cubicBezTo>
                <a:cubicBezTo>
                  <a:pt x="1829" y="974"/>
                  <a:pt x="1829" y="1008"/>
                  <a:pt x="1863" y="1043"/>
                </a:cubicBezTo>
                <a:cubicBezTo>
                  <a:pt x="1897" y="1077"/>
                  <a:pt x="1915" y="1094"/>
                  <a:pt x="1897" y="1111"/>
                </a:cubicBezTo>
                <a:cubicBezTo>
                  <a:pt x="1880" y="1128"/>
                  <a:pt x="1829" y="1162"/>
                  <a:pt x="1932" y="1248"/>
                </a:cubicBezTo>
                <a:cubicBezTo>
                  <a:pt x="1932" y="1282"/>
                  <a:pt x="1880" y="1299"/>
                  <a:pt x="1932" y="1350"/>
                </a:cubicBezTo>
                <a:cubicBezTo>
                  <a:pt x="1946" y="1372"/>
                  <a:pt x="1942" y="1378"/>
                  <a:pt x="1930" y="1378"/>
                </a:cubicBezTo>
                <a:cubicBezTo>
                  <a:pt x="1913" y="1378"/>
                  <a:pt x="1883" y="1367"/>
                  <a:pt x="1863" y="1367"/>
                </a:cubicBezTo>
                <a:cubicBezTo>
                  <a:pt x="1829" y="1367"/>
                  <a:pt x="1795" y="1333"/>
                  <a:pt x="1761" y="1316"/>
                </a:cubicBezTo>
                <a:cubicBezTo>
                  <a:pt x="1722" y="1264"/>
                  <a:pt x="1662" y="1242"/>
                  <a:pt x="1606" y="1242"/>
                </a:cubicBezTo>
                <a:cubicBezTo>
                  <a:pt x="1589" y="1242"/>
                  <a:pt x="1572" y="1244"/>
                  <a:pt x="1556" y="1248"/>
                </a:cubicBezTo>
                <a:cubicBezTo>
                  <a:pt x="1539" y="1248"/>
                  <a:pt x="1522" y="1265"/>
                  <a:pt x="1487" y="1265"/>
                </a:cubicBezTo>
                <a:cubicBezTo>
                  <a:pt x="1419" y="1265"/>
                  <a:pt x="1419" y="1299"/>
                  <a:pt x="1436" y="1350"/>
                </a:cubicBezTo>
                <a:cubicBezTo>
                  <a:pt x="1436" y="1384"/>
                  <a:pt x="1470" y="1436"/>
                  <a:pt x="1487" y="1487"/>
                </a:cubicBezTo>
                <a:cubicBezTo>
                  <a:pt x="1504" y="1538"/>
                  <a:pt x="1522" y="1538"/>
                  <a:pt x="1504" y="1538"/>
                </a:cubicBezTo>
                <a:cubicBezTo>
                  <a:pt x="1385" y="1538"/>
                  <a:pt x="1470" y="1624"/>
                  <a:pt x="1453" y="1658"/>
                </a:cubicBezTo>
                <a:cubicBezTo>
                  <a:pt x="1436" y="1692"/>
                  <a:pt x="1487" y="1743"/>
                  <a:pt x="1675" y="1812"/>
                </a:cubicBezTo>
                <a:cubicBezTo>
                  <a:pt x="1692" y="1846"/>
                  <a:pt x="1709" y="1880"/>
                  <a:pt x="1727" y="1914"/>
                </a:cubicBezTo>
                <a:cubicBezTo>
                  <a:pt x="1755" y="1942"/>
                  <a:pt x="1752" y="1955"/>
                  <a:pt x="1729" y="1955"/>
                </a:cubicBezTo>
                <a:cubicBezTo>
                  <a:pt x="1711" y="1955"/>
                  <a:pt x="1680" y="1947"/>
                  <a:pt x="1641" y="1931"/>
                </a:cubicBezTo>
                <a:lnTo>
                  <a:pt x="1504" y="1880"/>
                </a:lnTo>
                <a:lnTo>
                  <a:pt x="1504" y="1880"/>
                </a:lnTo>
                <a:cubicBezTo>
                  <a:pt x="1539" y="1931"/>
                  <a:pt x="1402" y="1897"/>
                  <a:pt x="1470" y="1965"/>
                </a:cubicBezTo>
                <a:cubicBezTo>
                  <a:pt x="1487" y="1965"/>
                  <a:pt x="1504" y="1982"/>
                  <a:pt x="1522" y="1999"/>
                </a:cubicBezTo>
                <a:cubicBezTo>
                  <a:pt x="1556" y="2017"/>
                  <a:pt x="1453" y="2034"/>
                  <a:pt x="1402" y="2051"/>
                </a:cubicBezTo>
                <a:cubicBezTo>
                  <a:pt x="1368" y="2034"/>
                  <a:pt x="1334" y="2034"/>
                  <a:pt x="1299" y="2034"/>
                </a:cubicBezTo>
                <a:cubicBezTo>
                  <a:pt x="1288" y="2031"/>
                  <a:pt x="1276" y="2029"/>
                  <a:pt x="1264" y="2029"/>
                </a:cubicBezTo>
                <a:cubicBezTo>
                  <a:pt x="1208" y="2029"/>
                  <a:pt x="1154" y="2062"/>
                  <a:pt x="1111" y="2119"/>
                </a:cubicBezTo>
                <a:cubicBezTo>
                  <a:pt x="1077" y="2136"/>
                  <a:pt x="1060" y="2170"/>
                  <a:pt x="1043" y="2205"/>
                </a:cubicBezTo>
                <a:lnTo>
                  <a:pt x="975" y="2205"/>
                </a:lnTo>
                <a:cubicBezTo>
                  <a:pt x="872" y="2136"/>
                  <a:pt x="736" y="2102"/>
                  <a:pt x="599" y="2102"/>
                </a:cubicBezTo>
                <a:cubicBezTo>
                  <a:pt x="599" y="2085"/>
                  <a:pt x="479" y="2017"/>
                  <a:pt x="445" y="1982"/>
                </a:cubicBezTo>
                <a:cubicBezTo>
                  <a:pt x="428" y="1965"/>
                  <a:pt x="411" y="1948"/>
                  <a:pt x="394" y="1931"/>
                </a:cubicBezTo>
                <a:cubicBezTo>
                  <a:pt x="394" y="1897"/>
                  <a:pt x="377" y="1863"/>
                  <a:pt x="360" y="1846"/>
                </a:cubicBezTo>
                <a:cubicBezTo>
                  <a:pt x="325" y="1829"/>
                  <a:pt x="308" y="1812"/>
                  <a:pt x="274" y="1812"/>
                </a:cubicBezTo>
                <a:lnTo>
                  <a:pt x="240" y="1794"/>
                </a:lnTo>
                <a:lnTo>
                  <a:pt x="240" y="1931"/>
                </a:lnTo>
                <a:cubicBezTo>
                  <a:pt x="325" y="1999"/>
                  <a:pt x="377" y="2051"/>
                  <a:pt x="394" y="2085"/>
                </a:cubicBezTo>
                <a:cubicBezTo>
                  <a:pt x="411" y="2153"/>
                  <a:pt x="411" y="2205"/>
                  <a:pt x="411" y="2273"/>
                </a:cubicBezTo>
                <a:cubicBezTo>
                  <a:pt x="411" y="2307"/>
                  <a:pt x="445" y="2341"/>
                  <a:pt x="479" y="2375"/>
                </a:cubicBezTo>
                <a:cubicBezTo>
                  <a:pt x="496" y="2392"/>
                  <a:pt x="513" y="2392"/>
                  <a:pt x="513" y="2410"/>
                </a:cubicBezTo>
                <a:cubicBezTo>
                  <a:pt x="531" y="2427"/>
                  <a:pt x="548" y="2461"/>
                  <a:pt x="565" y="2495"/>
                </a:cubicBezTo>
                <a:lnTo>
                  <a:pt x="411" y="2495"/>
                </a:lnTo>
                <a:cubicBezTo>
                  <a:pt x="343" y="2495"/>
                  <a:pt x="343" y="2495"/>
                  <a:pt x="257" y="2461"/>
                </a:cubicBezTo>
                <a:cubicBezTo>
                  <a:pt x="223" y="2444"/>
                  <a:pt x="189" y="2410"/>
                  <a:pt x="138" y="2392"/>
                </a:cubicBezTo>
                <a:cubicBezTo>
                  <a:pt x="120" y="2392"/>
                  <a:pt x="86" y="2375"/>
                  <a:pt x="69" y="2375"/>
                </a:cubicBezTo>
                <a:cubicBezTo>
                  <a:pt x="1" y="2375"/>
                  <a:pt x="1" y="2427"/>
                  <a:pt x="35" y="2478"/>
                </a:cubicBezTo>
                <a:cubicBezTo>
                  <a:pt x="52" y="2512"/>
                  <a:pt x="223" y="2598"/>
                  <a:pt x="274" y="2649"/>
                </a:cubicBezTo>
                <a:cubicBezTo>
                  <a:pt x="308" y="2666"/>
                  <a:pt x="343" y="2683"/>
                  <a:pt x="394" y="2700"/>
                </a:cubicBezTo>
                <a:lnTo>
                  <a:pt x="445" y="2700"/>
                </a:lnTo>
                <a:cubicBezTo>
                  <a:pt x="462" y="2683"/>
                  <a:pt x="445" y="2649"/>
                  <a:pt x="394" y="2632"/>
                </a:cubicBezTo>
                <a:cubicBezTo>
                  <a:pt x="343" y="2615"/>
                  <a:pt x="308" y="2598"/>
                  <a:pt x="274" y="2580"/>
                </a:cubicBezTo>
                <a:cubicBezTo>
                  <a:pt x="240" y="2563"/>
                  <a:pt x="223" y="2546"/>
                  <a:pt x="223" y="2529"/>
                </a:cubicBezTo>
                <a:lnTo>
                  <a:pt x="240" y="2529"/>
                </a:lnTo>
                <a:lnTo>
                  <a:pt x="565" y="2598"/>
                </a:lnTo>
                <a:lnTo>
                  <a:pt x="701" y="2649"/>
                </a:lnTo>
                <a:cubicBezTo>
                  <a:pt x="736" y="2700"/>
                  <a:pt x="770" y="2734"/>
                  <a:pt x="821" y="2768"/>
                </a:cubicBezTo>
                <a:cubicBezTo>
                  <a:pt x="753" y="2785"/>
                  <a:pt x="684" y="2803"/>
                  <a:pt x="736" y="2871"/>
                </a:cubicBezTo>
                <a:cubicBezTo>
                  <a:pt x="753" y="2905"/>
                  <a:pt x="736" y="2922"/>
                  <a:pt x="684" y="2922"/>
                </a:cubicBezTo>
                <a:cubicBezTo>
                  <a:pt x="633" y="2922"/>
                  <a:pt x="633" y="2956"/>
                  <a:pt x="616" y="2990"/>
                </a:cubicBezTo>
                <a:cubicBezTo>
                  <a:pt x="599" y="3008"/>
                  <a:pt x="633" y="3042"/>
                  <a:pt x="684" y="3076"/>
                </a:cubicBezTo>
                <a:lnTo>
                  <a:pt x="616" y="3110"/>
                </a:lnTo>
                <a:lnTo>
                  <a:pt x="11295" y="10184"/>
                </a:lnTo>
                <a:cubicBezTo>
                  <a:pt x="11363" y="10201"/>
                  <a:pt x="11432" y="10218"/>
                  <a:pt x="11500" y="10218"/>
                </a:cubicBezTo>
                <a:cubicBezTo>
                  <a:pt x="11414" y="10184"/>
                  <a:pt x="11380" y="10047"/>
                  <a:pt x="11380" y="9910"/>
                </a:cubicBezTo>
                <a:cubicBezTo>
                  <a:pt x="11278" y="9876"/>
                  <a:pt x="11192" y="9825"/>
                  <a:pt x="11124" y="9757"/>
                </a:cubicBezTo>
                <a:cubicBezTo>
                  <a:pt x="11073" y="9705"/>
                  <a:pt x="11056" y="9671"/>
                  <a:pt x="11124" y="9671"/>
                </a:cubicBezTo>
                <a:cubicBezTo>
                  <a:pt x="11175" y="9671"/>
                  <a:pt x="11227" y="9671"/>
                  <a:pt x="11278" y="9654"/>
                </a:cubicBezTo>
                <a:cubicBezTo>
                  <a:pt x="11283" y="9648"/>
                  <a:pt x="11293" y="9647"/>
                  <a:pt x="11305" y="9647"/>
                </a:cubicBezTo>
                <a:cubicBezTo>
                  <a:pt x="11329" y="9647"/>
                  <a:pt x="11363" y="9654"/>
                  <a:pt x="11397" y="9654"/>
                </a:cubicBezTo>
                <a:lnTo>
                  <a:pt x="11414" y="9654"/>
                </a:lnTo>
                <a:cubicBezTo>
                  <a:pt x="11449" y="9620"/>
                  <a:pt x="11466" y="9603"/>
                  <a:pt x="11500" y="9586"/>
                </a:cubicBezTo>
                <a:lnTo>
                  <a:pt x="11483" y="9552"/>
                </a:lnTo>
                <a:cubicBezTo>
                  <a:pt x="11449" y="9517"/>
                  <a:pt x="11380" y="9449"/>
                  <a:pt x="11380" y="9432"/>
                </a:cubicBezTo>
                <a:cubicBezTo>
                  <a:pt x="11380" y="9398"/>
                  <a:pt x="11295" y="9295"/>
                  <a:pt x="11312" y="9261"/>
                </a:cubicBezTo>
                <a:cubicBezTo>
                  <a:pt x="11312" y="9255"/>
                  <a:pt x="11314" y="9254"/>
                  <a:pt x="11318" y="9254"/>
                </a:cubicBezTo>
                <a:cubicBezTo>
                  <a:pt x="11325" y="9254"/>
                  <a:pt x="11340" y="9261"/>
                  <a:pt x="11363" y="9261"/>
                </a:cubicBezTo>
                <a:lnTo>
                  <a:pt x="11466" y="9278"/>
                </a:lnTo>
                <a:cubicBezTo>
                  <a:pt x="11500" y="9295"/>
                  <a:pt x="11551" y="9312"/>
                  <a:pt x="11585" y="9329"/>
                </a:cubicBezTo>
                <a:cubicBezTo>
                  <a:pt x="11665" y="9263"/>
                  <a:pt x="11765" y="9238"/>
                  <a:pt x="11869" y="9238"/>
                </a:cubicBezTo>
                <a:cubicBezTo>
                  <a:pt x="11900" y="9238"/>
                  <a:pt x="11930" y="9240"/>
                  <a:pt x="11961" y="9244"/>
                </a:cubicBezTo>
                <a:cubicBezTo>
                  <a:pt x="12012" y="9176"/>
                  <a:pt x="12064" y="9107"/>
                  <a:pt x="12098" y="9039"/>
                </a:cubicBezTo>
                <a:cubicBezTo>
                  <a:pt x="12064" y="9022"/>
                  <a:pt x="12030" y="8988"/>
                  <a:pt x="11978" y="8954"/>
                </a:cubicBezTo>
                <a:lnTo>
                  <a:pt x="11859" y="8868"/>
                </a:lnTo>
                <a:cubicBezTo>
                  <a:pt x="11859" y="8851"/>
                  <a:pt x="11825" y="8834"/>
                  <a:pt x="11790" y="8817"/>
                </a:cubicBezTo>
                <a:cubicBezTo>
                  <a:pt x="11688" y="8749"/>
                  <a:pt x="11671" y="8680"/>
                  <a:pt x="11739" y="8680"/>
                </a:cubicBezTo>
                <a:cubicBezTo>
                  <a:pt x="11807" y="8663"/>
                  <a:pt x="11876" y="8629"/>
                  <a:pt x="11944" y="8595"/>
                </a:cubicBezTo>
                <a:cubicBezTo>
                  <a:pt x="11978" y="8595"/>
                  <a:pt x="11995" y="8561"/>
                  <a:pt x="11978" y="8544"/>
                </a:cubicBezTo>
                <a:cubicBezTo>
                  <a:pt x="11965" y="8491"/>
                  <a:pt x="11992" y="8469"/>
                  <a:pt x="12051" y="8469"/>
                </a:cubicBezTo>
                <a:cubicBezTo>
                  <a:pt x="12069" y="8469"/>
                  <a:pt x="12091" y="8471"/>
                  <a:pt x="12115" y="8475"/>
                </a:cubicBezTo>
                <a:cubicBezTo>
                  <a:pt x="12136" y="8478"/>
                  <a:pt x="12155" y="8480"/>
                  <a:pt x="12171" y="8480"/>
                </a:cubicBezTo>
                <a:cubicBezTo>
                  <a:pt x="12246" y="8480"/>
                  <a:pt x="12269" y="8449"/>
                  <a:pt x="12269" y="8407"/>
                </a:cubicBezTo>
                <a:cubicBezTo>
                  <a:pt x="12269" y="8390"/>
                  <a:pt x="12269" y="8373"/>
                  <a:pt x="12269" y="8356"/>
                </a:cubicBezTo>
                <a:cubicBezTo>
                  <a:pt x="12252" y="8287"/>
                  <a:pt x="12269" y="8253"/>
                  <a:pt x="12337" y="8236"/>
                </a:cubicBezTo>
                <a:cubicBezTo>
                  <a:pt x="12371" y="8236"/>
                  <a:pt x="12371" y="8219"/>
                  <a:pt x="12388" y="8202"/>
                </a:cubicBezTo>
                <a:lnTo>
                  <a:pt x="12491" y="8219"/>
                </a:lnTo>
                <a:lnTo>
                  <a:pt x="12491" y="8253"/>
                </a:lnTo>
                <a:cubicBezTo>
                  <a:pt x="12491" y="8270"/>
                  <a:pt x="12508" y="8287"/>
                  <a:pt x="12542" y="8287"/>
                </a:cubicBezTo>
                <a:cubicBezTo>
                  <a:pt x="12559" y="8304"/>
                  <a:pt x="12576" y="8321"/>
                  <a:pt x="12610" y="8321"/>
                </a:cubicBezTo>
                <a:cubicBezTo>
                  <a:pt x="12628" y="8321"/>
                  <a:pt x="12645" y="8304"/>
                  <a:pt x="12662" y="8304"/>
                </a:cubicBezTo>
                <a:lnTo>
                  <a:pt x="12593" y="8236"/>
                </a:lnTo>
                <a:cubicBezTo>
                  <a:pt x="12645" y="8219"/>
                  <a:pt x="12559" y="8151"/>
                  <a:pt x="12542" y="8099"/>
                </a:cubicBezTo>
                <a:cubicBezTo>
                  <a:pt x="12508" y="8048"/>
                  <a:pt x="12508" y="8031"/>
                  <a:pt x="12388" y="7980"/>
                </a:cubicBezTo>
                <a:lnTo>
                  <a:pt x="12303" y="7945"/>
                </a:lnTo>
                <a:cubicBezTo>
                  <a:pt x="12269" y="7911"/>
                  <a:pt x="12303" y="7911"/>
                  <a:pt x="12303" y="7894"/>
                </a:cubicBezTo>
                <a:cubicBezTo>
                  <a:pt x="12440" y="7963"/>
                  <a:pt x="12576" y="7980"/>
                  <a:pt x="12713" y="7980"/>
                </a:cubicBezTo>
                <a:lnTo>
                  <a:pt x="12781" y="8014"/>
                </a:lnTo>
                <a:cubicBezTo>
                  <a:pt x="12764" y="7928"/>
                  <a:pt x="12816" y="7843"/>
                  <a:pt x="12884" y="7809"/>
                </a:cubicBezTo>
                <a:cubicBezTo>
                  <a:pt x="12850" y="7672"/>
                  <a:pt x="12867" y="7553"/>
                  <a:pt x="12986" y="7501"/>
                </a:cubicBezTo>
                <a:cubicBezTo>
                  <a:pt x="13003" y="7501"/>
                  <a:pt x="13038" y="7501"/>
                  <a:pt x="13055" y="7484"/>
                </a:cubicBezTo>
                <a:cubicBezTo>
                  <a:pt x="13089" y="7467"/>
                  <a:pt x="13140" y="7450"/>
                  <a:pt x="13174" y="7433"/>
                </a:cubicBezTo>
                <a:cubicBezTo>
                  <a:pt x="13140" y="7399"/>
                  <a:pt x="13106" y="7365"/>
                  <a:pt x="13072" y="7347"/>
                </a:cubicBezTo>
                <a:cubicBezTo>
                  <a:pt x="13055" y="7330"/>
                  <a:pt x="13038" y="7330"/>
                  <a:pt x="13021" y="7313"/>
                </a:cubicBezTo>
                <a:cubicBezTo>
                  <a:pt x="13038" y="7245"/>
                  <a:pt x="13038" y="7177"/>
                  <a:pt x="13021" y="7108"/>
                </a:cubicBezTo>
                <a:lnTo>
                  <a:pt x="12986" y="7040"/>
                </a:lnTo>
                <a:cubicBezTo>
                  <a:pt x="13012" y="7031"/>
                  <a:pt x="13042" y="7027"/>
                  <a:pt x="13074" y="7027"/>
                </a:cubicBezTo>
                <a:cubicBezTo>
                  <a:pt x="13106" y="7027"/>
                  <a:pt x="13140" y="7031"/>
                  <a:pt x="13174" y="7040"/>
                </a:cubicBezTo>
                <a:cubicBezTo>
                  <a:pt x="13183" y="7048"/>
                  <a:pt x="13191" y="7053"/>
                  <a:pt x="13200" y="7053"/>
                </a:cubicBezTo>
                <a:cubicBezTo>
                  <a:pt x="13209" y="7053"/>
                  <a:pt x="13217" y="7048"/>
                  <a:pt x="13226" y="7040"/>
                </a:cubicBezTo>
                <a:cubicBezTo>
                  <a:pt x="13234" y="7048"/>
                  <a:pt x="13247" y="7053"/>
                  <a:pt x="13262" y="7053"/>
                </a:cubicBezTo>
                <a:cubicBezTo>
                  <a:pt x="13277" y="7053"/>
                  <a:pt x="13294" y="7048"/>
                  <a:pt x="13311" y="7040"/>
                </a:cubicBezTo>
                <a:lnTo>
                  <a:pt x="268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1" name="Google Shape;911;p46"/>
          <p:cNvGrpSpPr/>
          <p:nvPr/>
        </p:nvGrpSpPr>
        <p:grpSpPr>
          <a:xfrm rot="6641628">
            <a:off x="8078397" y="4063240"/>
            <a:ext cx="1075573" cy="681942"/>
            <a:chOff x="3355085" y="2890614"/>
            <a:chExt cx="1003450" cy="658884"/>
          </a:xfrm>
        </p:grpSpPr>
        <p:sp>
          <p:nvSpPr>
            <p:cNvPr id="912" name="Google Shape;912;p46"/>
            <p:cNvSpPr/>
            <p:nvPr/>
          </p:nvSpPr>
          <p:spPr>
            <a:xfrm rot="1123747">
              <a:off x="3391483" y="3029961"/>
              <a:ext cx="930654" cy="380188"/>
            </a:xfrm>
            <a:custGeom>
              <a:avLst/>
              <a:gdLst/>
              <a:ahLst/>
              <a:cxnLst/>
              <a:rect l="l" t="t" r="r" b="b"/>
              <a:pathLst>
                <a:path w="24469" h="9996" extrusionOk="0">
                  <a:moveTo>
                    <a:pt x="23938" y="0"/>
                  </a:moveTo>
                  <a:lnTo>
                    <a:pt x="1" y="1470"/>
                  </a:lnTo>
                  <a:lnTo>
                    <a:pt x="530" y="9996"/>
                  </a:lnTo>
                  <a:lnTo>
                    <a:pt x="24468" y="8509"/>
                  </a:lnTo>
                  <a:lnTo>
                    <a:pt x="239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13" name="Google Shape;913;p46"/>
            <p:cNvGrpSpPr/>
            <p:nvPr/>
          </p:nvGrpSpPr>
          <p:grpSpPr>
            <a:xfrm>
              <a:off x="3410951" y="2945485"/>
              <a:ext cx="915286" cy="563561"/>
              <a:chOff x="3410951" y="2945485"/>
              <a:chExt cx="915286" cy="563561"/>
            </a:xfrm>
          </p:grpSpPr>
          <p:sp>
            <p:nvSpPr>
              <p:cNvPr id="914" name="Google Shape;914;p46"/>
              <p:cNvSpPr/>
              <p:nvPr/>
            </p:nvSpPr>
            <p:spPr>
              <a:xfrm rot="1123747">
                <a:off x="4316534" y="3177702"/>
                <a:ext cx="7835" cy="12932"/>
              </a:xfrm>
              <a:custGeom>
                <a:avLst/>
                <a:gdLst/>
                <a:ahLst/>
                <a:cxnLst/>
                <a:rect l="l" t="t" r="r" b="b"/>
                <a:pathLst>
                  <a:path w="206" h="340" extrusionOk="0">
                    <a:moveTo>
                      <a:pt x="102" y="0"/>
                    </a:moveTo>
                    <a:cubicBezTo>
                      <a:pt x="65" y="0"/>
                      <a:pt x="37" y="25"/>
                      <a:pt x="1" y="49"/>
                    </a:cubicBezTo>
                    <a:cubicBezTo>
                      <a:pt x="18" y="151"/>
                      <a:pt x="35" y="237"/>
                      <a:pt x="52" y="339"/>
                    </a:cubicBezTo>
                    <a:cubicBezTo>
                      <a:pt x="86" y="288"/>
                      <a:pt x="120" y="237"/>
                      <a:pt x="154" y="185"/>
                    </a:cubicBezTo>
                    <a:cubicBezTo>
                      <a:pt x="189" y="134"/>
                      <a:pt x="206" y="66"/>
                      <a:pt x="154" y="15"/>
                    </a:cubicBezTo>
                    <a:cubicBezTo>
                      <a:pt x="134" y="5"/>
                      <a:pt x="117" y="0"/>
                      <a:pt x="1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46"/>
              <p:cNvSpPr/>
              <p:nvPr/>
            </p:nvSpPr>
            <p:spPr>
              <a:xfrm rot="1123747">
                <a:off x="3431088" y="3046450"/>
                <a:ext cx="43587" cy="52335"/>
              </a:xfrm>
              <a:custGeom>
                <a:avLst/>
                <a:gdLst/>
                <a:ahLst/>
                <a:cxnLst/>
                <a:rect l="l" t="t" r="r" b="b"/>
                <a:pathLst>
                  <a:path w="1146" h="1376" extrusionOk="0">
                    <a:moveTo>
                      <a:pt x="889" y="1"/>
                    </a:moveTo>
                    <a:cubicBezTo>
                      <a:pt x="769" y="120"/>
                      <a:pt x="667" y="240"/>
                      <a:pt x="547" y="342"/>
                    </a:cubicBezTo>
                    <a:cubicBezTo>
                      <a:pt x="376" y="479"/>
                      <a:pt x="240" y="650"/>
                      <a:pt x="120" y="838"/>
                    </a:cubicBezTo>
                    <a:cubicBezTo>
                      <a:pt x="18" y="941"/>
                      <a:pt x="0" y="1077"/>
                      <a:pt x="69" y="1197"/>
                    </a:cubicBezTo>
                    <a:cubicBezTo>
                      <a:pt x="127" y="1298"/>
                      <a:pt x="246" y="1375"/>
                      <a:pt x="365" y="1375"/>
                    </a:cubicBezTo>
                    <a:cubicBezTo>
                      <a:pt x="386" y="1375"/>
                      <a:pt x="407" y="1373"/>
                      <a:pt x="428" y="1368"/>
                    </a:cubicBezTo>
                    <a:cubicBezTo>
                      <a:pt x="616" y="1368"/>
                      <a:pt x="803" y="1368"/>
                      <a:pt x="991" y="1333"/>
                    </a:cubicBezTo>
                    <a:lnTo>
                      <a:pt x="1145" y="1299"/>
                    </a:lnTo>
                    <a:lnTo>
                      <a:pt x="1145" y="1265"/>
                    </a:lnTo>
                    <a:cubicBezTo>
                      <a:pt x="1128" y="1197"/>
                      <a:pt x="1111" y="1128"/>
                      <a:pt x="1111" y="1077"/>
                    </a:cubicBezTo>
                    <a:cubicBezTo>
                      <a:pt x="906" y="1111"/>
                      <a:pt x="718" y="1128"/>
                      <a:pt x="513" y="1146"/>
                    </a:cubicBezTo>
                    <a:cubicBezTo>
                      <a:pt x="490" y="1146"/>
                      <a:pt x="464" y="1147"/>
                      <a:pt x="437" y="1147"/>
                    </a:cubicBezTo>
                    <a:cubicBezTo>
                      <a:pt x="384" y="1147"/>
                      <a:pt x="331" y="1140"/>
                      <a:pt x="308" y="1094"/>
                    </a:cubicBezTo>
                    <a:cubicBezTo>
                      <a:pt x="257" y="1009"/>
                      <a:pt x="342" y="941"/>
                      <a:pt x="393" y="872"/>
                    </a:cubicBezTo>
                    <a:cubicBezTo>
                      <a:pt x="479" y="770"/>
                      <a:pt x="581" y="667"/>
                      <a:pt x="684" y="565"/>
                    </a:cubicBezTo>
                    <a:cubicBezTo>
                      <a:pt x="786" y="462"/>
                      <a:pt x="889" y="377"/>
                      <a:pt x="974" y="274"/>
                    </a:cubicBezTo>
                    <a:cubicBezTo>
                      <a:pt x="940" y="172"/>
                      <a:pt x="923" y="86"/>
                      <a:pt x="88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46"/>
              <p:cNvSpPr/>
              <p:nvPr/>
            </p:nvSpPr>
            <p:spPr>
              <a:xfrm rot="1123747">
                <a:off x="3468182" y="3080308"/>
                <a:ext cx="2662" cy="5895"/>
              </a:xfrm>
              <a:custGeom>
                <a:avLst/>
                <a:gdLst/>
                <a:ahLst/>
                <a:cxnLst/>
                <a:rect l="l" t="t" r="r" b="b"/>
                <a:pathLst>
                  <a:path w="70" h="155" extrusionOk="0">
                    <a:moveTo>
                      <a:pt x="69" y="0"/>
                    </a:moveTo>
                    <a:cubicBezTo>
                      <a:pt x="18" y="35"/>
                      <a:pt x="1" y="86"/>
                      <a:pt x="35" y="120"/>
                    </a:cubicBezTo>
                    <a:cubicBezTo>
                      <a:pt x="35" y="137"/>
                      <a:pt x="52" y="137"/>
                      <a:pt x="69" y="154"/>
                    </a:cubicBezTo>
                    <a:lnTo>
                      <a:pt x="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46"/>
              <p:cNvSpPr/>
              <p:nvPr/>
            </p:nvSpPr>
            <p:spPr>
              <a:xfrm rot="1123747">
                <a:off x="3727546" y="3082074"/>
                <a:ext cx="560203" cy="292748"/>
              </a:xfrm>
              <a:custGeom>
                <a:avLst/>
                <a:gdLst/>
                <a:ahLst/>
                <a:cxnLst/>
                <a:rect l="l" t="t" r="r" b="b"/>
                <a:pathLst>
                  <a:path w="14729" h="7697" extrusionOk="0">
                    <a:moveTo>
                      <a:pt x="13892" y="889"/>
                    </a:moveTo>
                    <a:cubicBezTo>
                      <a:pt x="13669" y="1128"/>
                      <a:pt x="13430" y="1368"/>
                      <a:pt x="13191" y="1607"/>
                    </a:cubicBezTo>
                    <a:cubicBezTo>
                      <a:pt x="11910" y="2837"/>
                      <a:pt x="10628" y="4067"/>
                      <a:pt x="9244" y="5178"/>
                    </a:cubicBezTo>
                    <a:cubicBezTo>
                      <a:pt x="8732" y="5588"/>
                      <a:pt x="8202" y="5981"/>
                      <a:pt x="7672" y="6374"/>
                    </a:cubicBezTo>
                    <a:cubicBezTo>
                      <a:pt x="7587" y="6442"/>
                      <a:pt x="7433" y="6511"/>
                      <a:pt x="7518" y="6613"/>
                    </a:cubicBezTo>
                    <a:cubicBezTo>
                      <a:pt x="7545" y="6651"/>
                      <a:pt x="7575" y="6665"/>
                      <a:pt x="7606" y="6665"/>
                    </a:cubicBezTo>
                    <a:cubicBezTo>
                      <a:pt x="7674" y="6665"/>
                      <a:pt x="7745" y="6597"/>
                      <a:pt x="7792" y="6562"/>
                    </a:cubicBezTo>
                    <a:cubicBezTo>
                      <a:pt x="9483" y="5349"/>
                      <a:pt x="11055" y="4016"/>
                      <a:pt x="12542" y="2564"/>
                    </a:cubicBezTo>
                    <a:cubicBezTo>
                      <a:pt x="13003" y="2119"/>
                      <a:pt x="13464" y="1675"/>
                      <a:pt x="13926" y="1197"/>
                    </a:cubicBezTo>
                    <a:lnTo>
                      <a:pt x="13926" y="1197"/>
                    </a:lnTo>
                    <a:cubicBezTo>
                      <a:pt x="13789" y="2137"/>
                      <a:pt x="13618" y="3042"/>
                      <a:pt x="13003" y="3794"/>
                    </a:cubicBezTo>
                    <a:cubicBezTo>
                      <a:pt x="12593" y="4306"/>
                      <a:pt x="12098" y="4768"/>
                      <a:pt x="11534" y="5127"/>
                    </a:cubicBezTo>
                    <a:cubicBezTo>
                      <a:pt x="10098" y="6066"/>
                      <a:pt x="8544" y="6835"/>
                      <a:pt x="6920" y="7382"/>
                    </a:cubicBezTo>
                    <a:cubicBezTo>
                      <a:pt x="6764" y="7453"/>
                      <a:pt x="6595" y="7489"/>
                      <a:pt x="6425" y="7489"/>
                    </a:cubicBezTo>
                    <a:cubicBezTo>
                      <a:pt x="6391" y="7489"/>
                      <a:pt x="6357" y="7487"/>
                      <a:pt x="6322" y="7485"/>
                    </a:cubicBezTo>
                    <a:cubicBezTo>
                      <a:pt x="6322" y="7382"/>
                      <a:pt x="6374" y="7262"/>
                      <a:pt x="6442" y="7177"/>
                    </a:cubicBezTo>
                    <a:cubicBezTo>
                      <a:pt x="7296" y="6083"/>
                      <a:pt x="7877" y="4853"/>
                      <a:pt x="8390" y="3606"/>
                    </a:cubicBezTo>
                    <a:cubicBezTo>
                      <a:pt x="8561" y="3196"/>
                      <a:pt x="8749" y="2820"/>
                      <a:pt x="8971" y="2444"/>
                    </a:cubicBezTo>
                    <a:cubicBezTo>
                      <a:pt x="9398" y="1744"/>
                      <a:pt x="10047" y="1436"/>
                      <a:pt x="10799" y="1231"/>
                    </a:cubicBezTo>
                    <a:cubicBezTo>
                      <a:pt x="11397" y="1077"/>
                      <a:pt x="12012" y="992"/>
                      <a:pt x="12627" y="975"/>
                    </a:cubicBezTo>
                    <a:cubicBezTo>
                      <a:pt x="13054" y="958"/>
                      <a:pt x="13464" y="923"/>
                      <a:pt x="13892" y="889"/>
                    </a:cubicBezTo>
                    <a:close/>
                    <a:moveTo>
                      <a:pt x="14678" y="1"/>
                    </a:moveTo>
                    <a:cubicBezTo>
                      <a:pt x="14609" y="52"/>
                      <a:pt x="14558" y="120"/>
                      <a:pt x="14507" y="206"/>
                    </a:cubicBezTo>
                    <a:cubicBezTo>
                      <a:pt x="14353" y="428"/>
                      <a:pt x="14114" y="582"/>
                      <a:pt x="13840" y="599"/>
                    </a:cubicBezTo>
                    <a:cubicBezTo>
                      <a:pt x="13191" y="684"/>
                      <a:pt x="12576" y="735"/>
                      <a:pt x="11944" y="787"/>
                    </a:cubicBezTo>
                    <a:cubicBezTo>
                      <a:pt x="11722" y="787"/>
                      <a:pt x="11517" y="821"/>
                      <a:pt x="11294" y="872"/>
                    </a:cubicBezTo>
                    <a:cubicBezTo>
                      <a:pt x="10594" y="1043"/>
                      <a:pt x="9842" y="1146"/>
                      <a:pt x="9244" y="1709"/>
                    </a:cubicBezTo>
                    <a:cubicBezTo>
                      <a:pt x="9364" y="1333"/>
                      <a:pt x="9466" y="958"/>
                      <a:pt x="9552" y="582"/>
                    </a:cubicBezTo>
                    <a:cubicBezTo>
                      <a:pt x="9569" y="445"/>
                      <a:pt x="9637" y="342"/>
                      <a:pt x="9723" y="240"/>
                    </a:cubicBezTo>
                    <a:lnTo>
                      <a:pt x="9723" y="240"/>
                    </a:lnTo>
                    <a:lnTo>
                      <a:pt x="8714" y="308"/>
                    </a:lnTo>
                    <a:cubicBezTo>
                      <a:pt x="8800" y="325"/>
                      <a:pt x="8885" y="342"/>
                      <a:pt x="8971" y="342"/>
                    </a:cubicBezTo>
                    <a:cubicBezTo>
                      <a:pt x="8527" y="565"/>
                      <a:pt x="8065" y="787"/>
                      <a:pt x="7621" y="1026"/>
                    </a:cubicBezTo>
                    <a:cubicBezTo>
                      <a:pt x="5861" y="1932"/>
                      <a:pt x="4050" y="2752"/>
                      <a:pt x="2256" y="3623"/>
                    </a:cubicBezTo>
                    <a:cubicBezTo>
                      <a:pt x="2119" y="3691"/>
                      <a:pt x="1965" y="3777"/>
                      <a:pt x="1829" y="3862"/>
                    </a:cubicBezTo>
                    <a:cubicBezTo>
                      <a:pt x="1777" y="3896"/>
                      <a:pt x="1726" y="3948"/>
                      <a:pt x="1760" y="4016"/>
                    </a:cubicBezTo>
                    <a:cubicBezTo>
                      <a:pt x="1788" y="4062"/>
                      <a:pt x="1815" y="4078"/>
                      <a:pt x="1846" y="4078"/>
                    </a:cubicBezTo>
                    <a:cubicBezTo>
                      <a:pt x="1872" y="4078"/>
                      <a:pt x="1900" y="4066"/>
                      <a:pt x="1931" y="4050"/>
                    </a:cubicBezTo>
                    <a:cubicBezTo>
                      <a:pt x="2000" y="4016"/>
                      <a:pt x="2017" y="4016"/>
                      <a:pt x="2051" y="3999"/>
                    </a:cubicBezTo>
                    <a:cubicBezTo>
                      <a:pt x="3708" y="3145"/>
                      <a:pt x="5451" y="2444"/>
                      <a:pt x="7108" y="1590"/>
                    </a:cubicBezTo>
                    <a:cubicBezTo>
                      <a:pt x="7792" y="1231"/>
                      <a:pt x="8475" y="889"/>
                      <a:pt x="9176" y="548"/>
                    </a:cubicBezTo>
                    <a:cubicBezTo>
                      <a:pt x="9215" y="521"/>
                      <a:pt x="9244" y="485"/>
                      <a:pt x="9295" y="485"/>
                    </a:cubicBezTo>
                    <a:cubicBezTo>
                      <a:pt x="9310" y="485"/>
                      <a:pt x="9327" y="488"/>
                      <a:pt x="9347" y="496"/>
                    </a:cubicBezTo>
                    <a:cubicBezTo>
                      <a:pt x="9210" y="1231"/>
                      <a:pt x="9056" y="1983"/>
                      <a:pt x="8561" y="2581"/>
                    </a:cubicBezTo>
                    <a:cubicBezTo>
                      <a:pt x="8390" y="2735"/>
                      <a:pt x="8219" y="2854"/>
                      <a:pt x="8014" y="2957"/>
                    </a:cubicBezTo>
                    <a:cubicBezTo>
                      <a:pt x="7125" y="3538"/>
                      <a:pt x="6100" y="3862"/>
                      <a:pt x="5024" y="3931"/>
                    </a:cubicBezTo>
                    <a:cubicBezTo>
                      <a:pt x="3554" y="3982"/>
                      <a:pt x="2102" y="4272"/>
                      <a:pt x="735" y="4785"/>
                    </a:cubicBezTo>
                    <a:cubicBezTo>
                      <a:pt x="623" y="4827"/>
                      <a:pt x="510" y="4858"/>
                      <a:pt x="398" y="4858"/>
                    </a:cubicBezTo>
                    <a:cubicBezTo>
                      <a:pt x="374" y="4858"/>
                      <a:pt x="349" y="4856"/>
                      <a:pt x="325" y="4853"/>
                    </a:cubicBezTo>
                    <a:cubicBezTo>
                      <a:pt x="359" y="4734"/>
                      <a:pt x="445" y="4631"/>
                      <a:pt x="547" y="4563"/>
                    </a:cubicBezTo>
                    <a:cubicBezTo>
                      <a:pt x="1726" y="3640"/>
                      <a:pt x="2683" y="2512"/>
                      <a:pt x="3759" y="1487"/>
                    </a:cubicBezTo>
                    <a:cubicBezTo>
                      <a:pt x="4135" y="1128"/>
                      <a:pt x="4545" y="804"/>
                      <a:pt x="4990" y="530"/>
                    </a:cubicBezTo>
                    <a:lnTo>
                      <a:pt x="4990" y="530"/>
                    </a:lnTo>
                    <a:lnTo>
                      <a:pt x="4460" y="565"/>
                    </a:lnTo>
                    <a:lnTo>
                      <a:pt x="4392" y="616"/>
                    </a:lnTo>
                    <a:cubicBezTo>
                      <a:pt x="3777" y="1094"/>
                      <a:pt x="3213" y="1641"/>
                      <a:pt x="2666" y="2205"/>
                    </a:cubicBezTo>
                    <a:cubicBezTo>
                      <a:pt x="2051" y="2871"/>
                      <a:pt x="1402" y="3503"/>
                      <a:pt x="718" y="4101"/>
                    </a:cubicBezTo>
                    <a:cubicBezTo>
                      <a:pt x="513" y="4238"/>
                      <a:pt x="342" y="4392"/>
                      <a:pt x="188" y="4580"/>
                    </a:cubicBezTo>
                    <a:cubicBezTo>
                      <a:pt x="86" y="4699"/>
                      <a:pt x="0" y="4836"/>
                      <a:pt x="103" y="4973"/>
                    </a:cubicBezTo>
                    <a:cubicBezTo>
                      <a:pt x="162" y="5056"/>
                      <a:pt x="263" y="5106"/>
                      <a:pt x="364" y="5106"/>
                    </a:cubicBezTo>
                    <a:cubicBezTo>
                      <a:pt x="409" y="5106"/>
                      <a:pt x="454" y="5096"/>
                      <a:pt x="496" y="5075"/>
                    </a:cubicBezTo>
                    <a:cubicBezTo>
                      <a:pt x="718" y="5024"/>
                      <a:pt x="923" y="4973"/>
                      <a:pt x="1145" y="4905"/>
                    </a:cubicBezTo>
                    <a:cubicBezTo>
                      <a:pt x="2358" y="4494"/>
                      <a:pt x="3623" y="4255"/>
                      <a:pt x="4921" y="4204"/>
                    </a:cubicBezTo>
                    <a:cubicBezTo>
                      <a:pt x="5109" y="4187"/>
                      <a:pt x="5297" y="4170"/>
                      <a:pt x="5485" y="4136"/>
                    </a:cubicBezTo>
                    <a:cubicBezTo>
                      <a:pt x="6510" y="3982"/>
                      <a:pt x="7501" y="3606"/>
                      <a:pt x="8356" y="3008"/>
                    </a:cubicBezTo>
                    <a:lnTo>
                      <a:pt x="8356" y="3008"/>
                    </a:lnTo>
                    <a:cubicBezTo>
                      <a:pt x="8270" y="3230"/>
                      <a:pt x="8185" y="3401"/>
                      <a:pt x="8116" y="3589"/>
                    </a:cubicBezTo>
                    <a:cubicBezTo>
                      <a:pt x="7758" y="4494"/>
                      <a:pt x="7313" y="5366"/>
                      <a:pt x="6818" y="6203"/>
                    </a:cubicBezTo>
                    <a:cubicBezTo>
                      <a:pt x="6596" y="6528"/>
                      <a:pt x="6391" y="6852"/>
                      <a:pt x="6186" y="7177"/>
                    </a:cubicBezTo>
                    <a:cubicBezTo>
                      <a:pt x="6083" y="7297"/>
                      <a:pt x="6066" y="7467"/>
                      <a:pt x="6152" y="7604"/>
                    </a:cubicBezTo>
                    <a:cubicBezTo>
                      <a:pt x="6206" y="7676"/>
                      <a:pt x="6279" y="7696"/>
                      <a:pt x="6356" y="7696"/>
                    </a:cubicBezTo>
                    <a:cubicBezTo>
                      <a:pt x="6425" y="7696"/>
                      <a:pt x="6497" y="7681"/>
                      <a:pt x="6562" y="7672"/>
                    </a:cubicBezTo>
                    <a:lnTo>
                      <a:pt x="6613" y="7672"/>
                    </a:lnTo>
                    <a:cubicBezTo>
                      <a:pt x="7006" y="7587"/>
                      <a:pt x="7382" y="7467"/>
                      <a:pt x="7758" y="7314"/>
                    </a:cubicBezTo>
                    <a:cubicBezTo>
                      <a:pt x="9176" y="6716"/>
                      <a:pt x="10560" y="6083"/>
                      <a:pt x="11824" y="5195"/>
                    </a:cubicBezTo>
                    <a:cubicBezTo>
                      <a:pt x="13071" y="4306"/>
                      <a:pt x="13909" y="3179"/>
                      <a:pt x="14080" y="1607"/>
                    </a:cubicBezTo>
                    <a:cubicBezTo>
                      <a:pt x="14114" y="1128"/>
                      <a:pt x="14336" y="667"/>
                      <a:pt x="14678" y="325"/>
                    </a:cubicBezTo>
                    <a:cubicBezTo>
                      <a:pt x="14695" y="308"/>
                      <a:pt x="14712" y="291"/>
                      <a:pt x="14729" y="274"/>
                    </a:cubicBezTo>
                    <a:cubicBezTo>
                      <a:pt x="14712" y="189"/>
                      <a:pt x="14695" y="86"/>
                      <a:pt x="146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46"/>
              <p:cNvSpPr/>
              <p:nvPr/>
            </p:nvSpPr>
            <p:spPr>
              <a:xfrm rot="1123747">
                <a:off x="3458352" y="2972584"/>
                <a:ext cx="223564" cy="332113"/>
              </a:xfrm>
              <a:custGeom>
                <a:avLst/>
                <a:gdLst/>
                <a:ahLst/>
                <a:cxnLst/>
                <a:rect l="l" t="t" r="r" b="b"/>
                <a:pathLst>
                  <a:path w="5878" h="8732" extrusionOk="0">
                    <a:moveTo>
                      <a:pt x="5878" y="1"/>
                    </a:moveTo>
                    <a:lnTo>
                      <a:pt x="5570" y="18"/>
                    </a:lnTo>
                    <a:cubicBezTo>
                      <a:pt x="5211" y="462"/>
                      <a:pt x="4904" y="957"/>
                      <a:pt x="4562" y="1436"/>
                    </a:cubicBezTo>
                    <a:cubicBezTo>
                      <a:pt x="4118" y="2136"/>
                      <a:pt x="3486" y="2700"/>
                      <a:pt x="2751" y="3093"/>
                    </a:cubicBezTo>
                    <a:cubicBezTo>
                      <a:pt x="2033" y="3452"/>
                      <a:pt x="1281" y="3742"/>
                      <a:pt x="513" y="3965"/>
                    </a:cubicBezTo>
                    <a:cubicBezTo>
                      <a:pt x="342" y="4016"/>
                      <a:pt x="171" y="4067"/>
                      <a:pt x="0" y="4084"/>
                    </a:cubicBezTo>
                    <a:cubicBezTo>
                      <a:pt x="0" y="4152"/>
                      <a:pt x="0" y="4221"/>
                      <a:pt x="17" y="4289"/>
                    </a:cubicBezTo>
                    <a:lnTo>
                      <a:pt x="17" y="4323"/>
                    </a:lnTo>
                    <a:cubicBezTo>
                      <a:pt x="1042" y="4101"/>
                      <a:pt x="2016" y="3742"/>
                      <a:pt x="2939" y="3247"/>
                    </a:cubicBezTo>
                    <a:cubicBezTo>
                      <a:pt x="3093" y="3179"/>
                      <a:pt x="3229" y="3076"/>
                      <a:pt x="3383" y="2991"/>
                    </a:cubicBezTo>
                    <a:lnTo>
                      <a:pt x="3383" y="3025"/>
                    </a:lnTo>
                    <a:cubicBezTo>
                      <a:pt x="3349" y="3093"/>
                      <a:pt x="3298" y="3179"/>
                      <a:pt x="3263" y="3230"/>
                    </a:cubicBezTo>
                    <a:cubicBezTo>
                      <a:pt x="2597" y="4340"/>
                      <a:pt x="2290" y="5622"/>
                      <a:pt x="2392" y="6903"/>
                    </a:cubicBezTo>
                    <a:cubicBezTo>
                      <a:pt x="2443" y="7518"/>
                      <a:pt x="2529" y="8134"/>
                      <a:pt x="2597" y="8732"/>
                    </a:cubicBezTo>
                    <a:lnTo>
                      <a:pt x="2853" y="8732"/>
                    </a:lnTo>
                    <a:cubicBezTo>
                      <a:pt x="2836" y="8168"/>
                      <a:pt x="2751" y="7621"/>
                      <a:pt x="2683" y="7074"/>
                    </a:cubicBezTo>
                    <a:cubicBezTo>
                      <a:pt x="2529" y="5554"/>
                      <a:pt x="2956" y="4016"/>
                      <a:pt x="3862" y="2786"/>
                    </a:cubicBezTo>
                    <a:cubicBezTo>
                      <a:pt x="4477" y="1914"/>
                      <a:pt x="5143" y="1060"/>
                      <a:pt x="5741" y="154"/>
                    </a:cubicBezTo>
                    <a:cubicBezTo>
                      <a:pt x="5792" y="103"/>
                      <a:pt x="5826" y="52"/>
                      <a:pt x="58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46"/>
              <p:cNvSpPr/>
              <p:nvPr/>
            </p:nvSpPr>
            <p:spPr>
              <a:xfrm rot="1123747">
                <a:off x="3567149" y="3066675"/>
                <a:ext cx="77361" cy="251024"/>
              </a:xfrm>
              <a:custGeom>
                <a:avLst/>
                <a:gdLst/>
                <a:ahLst/>
                <a:cxnLst/>
                <a:rect l="l" t="t" r="r" b="b"/>
                <a:pathLst>
                  <a:path w="2034" h="6600" extrusionOk="0">
                    <a:moveTo>
                      <a:pt x="1861" y="0"/>
                    </a:moveTo>
                    <a:cubicBezTo>
                      <a:pt x="1729" y="0"/>
                      <a:pt x="1742" y="183"/>
                      <a:pt x="1726" y="277"/>
                    </a:cubicBezTo>
                    <a:cubicBezTo>
                      <a:pt x="1453" y="1474"/>
                      <a:pt x="1214" y="2652"/>
                      <a:pt x="940" y="3848"/>
                    </a:cubicBezTo>
                    <a:cubicBezTo>
                      <a:pt x="752" y="4805"/>
                      <a:pt x="428" y="5728"/>
                      <a:pt x="0" y="6599"/>
                    </a:cubicBezTo>
                    <a:lnTo>
                      <a:pt x="291" y="6582"/>
                    </a:lnTo>
                    <a:cubicBezTo>
                      <a:pt x="342" y="6446"/>
                      <a:pt x="411" y="6326"/>
                      <a:pt x="462" y="6189"/>
                    </a:cubicBezTo>
                    <a:cubicBezTo>
                      <a:pt x="940" y="5113"/>
                      <a:pt x="1197" y="3968"/>
                      <a:pt x="1419" y="2840"/>
                    </a:cubicBezTo>
                    <a:cubicBezTo>
                      <a:pt x="1607" y="2003"/>
                      <a:pt x="1760" y="1166"/>
                      <a:pt x="1931" y="329"/>
                    </a:cubicBezTo>
                    <a:cubicBezTo>
                      <a:pt x="1965" y="226"/>
                      <a:pt x="2034" y="38"/>
                      <a:pt x="1897" y="4"/>
                    </a:cubicBezTo>
                    <a:cubicBezTo>
                      <a:pt x="1884" y="2"/>
                      <a:pt x="1872" y="0"/>
                      <a:pt x="186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46"/>
              <p:cNvSpPr/>
              <p:nvPr/>
            </p:nvSpPr>
            <p:spPr>
              <a:xfrm rot="1123747">
                <a:off x="3486009" y="2960086"/>
                <a:ext cx="73482" cy="116384"/>
              </a:xfrm>
              <a:custGeom>
                <a:avLst/>
                <a:gdLst/>
                <a:ahLst/>
                <a:cxnLst/>
                <a:rect l="l" t="t" r="r" b="b"/>
                <a:pathLst>
                  <a:path w="1932" h="3060" extrusionOk="0">
                    <a:moveTo>
                      <a:pt x="1932" y="1"/>
                    </a:moveTo>
                    <a:lnTo>
                      <a:pt x="1590" y="18"/>
                    </a:lnTo>
                    <a:cubicBezTo>
                      <a:pt x="1317" y="445"/>
                      <a:pt x="1094" y="872"/>
                      <a:pt x="924" y="1351"/>
                    </a:cubicBezTo>
                    <a:cubicBezTo>
                      <a:pt x="701" y="1880"/>
                      <a:pt x="394" y="2376"/>
                      <a:pt x="1" y="2803"/>
                    </a:cubicBezTo>
                    <a:cubicBezTo>
                      <a:pt x="35" y="2888"/>
                      <a:pt x="52" y="2974"/>
                      <a:pt x="86" y="3059"/>
                    </a:cubicBezTo>
                    <a:cubicBezTo>
                      <a:pt x="565" y="2564"/>
                      <a:pt x="941" y="1966"/>
                      <a:pt x="1197" y="1333"/>
                    </a:cubicBezTo>
                    <a:cubicBezTo>
                      <a:pt x="1265" y="1180"/>
                      <a:pt x="1317" y="1043"/>
                      <a:pt x="1402" y="906"/>
                    </a:cubicBezTo>
                    <a:cubicBezTo>
                      <a:pt x="1556" y="582"/>
                      <a:pt x="1727" y="291"/>
                      <a:pt x="193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46"/>
              <p:cNvSpPr/>
              <p:nvPr/>
            </p:nvSpPr>
            <p:spPr>
              <a:xfrm rot="1123747">
                <a:off x="3596152" y="2997767"/>
                <a:ext cx="108587" cy="332113"/>
              </a:xfrm>
              <a:custGeom>
                <a:avLst/>
                <a:gdLst/>
                <a:ahLst/>
                <a:cxnLst/>
                <a:rect l="l" t="t" r="r" b="b"/>
                <a:pathLst>
                  <a:path w="2855" h="8732" extrusionOk="0">
                    <a:moveTo>
                      <a:pt x="2854" y="0"/>
                    </a:moveTo>
                    <a:lnTo>
                      <a:pt x="2666" y="17"/>
                    </a:lnTo>
                    <a:cubicBezTo>
                      <a:pt x="2666" y="86"/>
                      <a:pt x="2632" y="154"/>
                      <a:pt x="2615" y="222"/>
                    </a:cubicBezTo>
                    <a:cubicBezTo>
                      <a:pt x="2512" y="855"/>
                      <a:pt x="2359" y="1470"/>
                      <a:pt x="2239" y="2085"/>
                    </a:cubicBezTo>
                    <a:cubicBezTo>
                      <a:pt x="2120" y="2768"/>
                      <a:pt x="2102" y="3452"/>
                      <a:pt x="2034" y="4135"/>
                    </a:cubicBezTo>
                    <a:cubicBezTo>
                      <a:pt x="1932" y="5348"/>
                      <a:pt x="1727" y="6544"/>
                      <a:pt x="1077" y="7604"/>
                    </a:cubicBezTo>
                    <a:cubicBezTo>
                      <a:pt x="787" y="8031"/>
                      <a:pt x="411" y="8424"/>
                      <a:pt x="1" y="8731"/>
                    </a:cubicBezTo>
                    <a:lnTo>
                      <a:pt x="360" y="8714"/>
                    </a:lnTo>
                    <a:lnTo>
                      <a:pt x="428" y="8646"/>
                    </a:lnTo>
                    <a:cubicBezTo>
                      <a:pt x="1094" y="8099"/>
                      <a:pt x="1573" y="7364"/>
                      <a:pt x="1812" y="6544"/>
                    </a:cubicBezTo>
                    <a:cubicBezTo>
                      <a:pt x="2085" y="5690"/>
                      <a:pt x="2239" y="4819"/>
                      <a:pt x="2290" y="3930"/>
                    </a:cubicBezTo>
                    <a:cubicBezTo>
                      <a:pt x="2342" y="2871"/>
                      <a:pt x="2495" y="1828"/>
                      <a:pt x="2735" y="820"/>
                    </a:cubicBezTo>
                    <a:cubicBezTo>
                      <a:pt x="2803" y="547"/>
                      <a:pt x="2854" y="274"/>
                      <a:pt x="285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46"/>
              <p:cNvSpPr/>
              <p:nvPr/>
            </p:nvSpPr>
            <p:spPr>
              <a:xfrm rot="1123747">
                <a:off x="3617890" y="3189054"/>
                <a:ext cx="350978" cy="189143"/>
              </a:xfrm>
              <a:custGeom>
                <a:avLst/>
                <a:gdLst/>
                <a:ahLst/>
                <a:cxnLst/>
                <a:rect l="l" t="t" r="r" b="b"/>
                <a:pathLst>
                  <a:path w="9228" h="4973" extrusionOk="0">
                    <a:moveTo>
                      <a:pt x="8168" y="1"/>
                    </a:moveTo>
                    <a:cubicBezTo>
                      <a:pt x="7399" y="18"/>
                      <a:pt x="6613" y="86"/>
                      <a:pt x="5844" y="189"/>
                    </a:cubicBezTo>
                    <a:cubicBezTo>
                      <a:pt x="5110" y="274"/>
                      <a:pt x="4392" y="462"/>
                      <a:pt x="3691" y="752"/>
                    </a:cubicBezTo>
                    <a:cubicBezTo>
                      <a:pt x="2119" y="1436"/>
                      <a:pt x="923" y="2495"/>
                      <a:pt x="377" y="4170"/>
                    </a:cubicBezTo>
                    <a:cubicBezTo>
                      <a:pt x="308" y="4358"/>
                      <a:pt x="223" y="4546"/>
                      <a:pt x="137" y="4716"/>
                    </a:cubicBezTo>
                    <a:cubicBezTo>
                      <a:pt x="86" y="4802"/>
                      <a:pt x="52" y="4887"/>
                      <a:pt x="1" y="4973"/>
                    </a:cubicBezTo>
                    <a:lnTo>
                      <a:pt x="718" y="4939"/>
                    </a:lnTo>
                    <a:cubicBezTo>
                      <a:pt x="1197" y="4597"/>
                      <a:pt x="1692" y="4272"/>
                      <a:pt x="2188" y="3965"/>
                    </a:cubicBezTo>
                    <a:cubicBezTo>
                      <a:pt x="3896" y="2871"/>
                      <a:pt x="5691" y="1897"/>
                      <a:pt x="7553" y="1043"/>
                    </a:cubicBezTo>
                    <a:lnTo>
                      <a:pt x="7638" y="1009"/>
                    </a:lnTo>
                    <a:cubicBezTo>
                      <a:pt x="7707" y="975"/>
                      <a:pt x="7741" y="923"/>
                      <a:pt x="7707" y="855"/>
                    </a:cubicBezTo>
                    <a:cubicBezTo>
                      <a:pt x="7683" y="815"/>
                      <a:pt x="7659" y="801"/>
                      <a:pt x="7635" y="801"/>
                    </a:cubicBezTo>
                    <a:cubicBezTo>
                      <a:pt x="7608" y="801"/>
                      <a:pt x="7580" y="820"/>
                      <a:pt x="7553" y="838"/>
                    </a:cubicBezTo>
                    <a:cubicBezTo>
                      <a:pt x="7365" y="906"/>
                      <a:pt x="7177" y="992"/>
                      <a:pt x="7006" y="1077"/>
                    </a:cubicBezTo>
                    <a:cubicBezTo>
                      <a:pt x="4717" y="2119"/>
                      <a:pt x="2530" y="3367"/>
                      <a:pt x="462" y="4802"/>
                    </a:cubicBezTo>
                    <a:cubicBezTo>
                      <a:pt x="448" y="4816"/>
                      <a:pt x="423" y="4841"/>
                      <a:pt x="387" y="4841"/>
                    </a:cubicBezTo>
                    <a:cubicBezTo>
                      <a:pt x="379" y="4841"/>
                      <a:pt x="369" y="4839"/>
                      <a:pt x="360" y="4836"/>
                    </a:cubicBezTo>
                    <a:cubicBezTo>
                      <a:pt x="718" y="3999"/>
                      <a:pt x="992" y="3127"/>
                      <a:pt x="1624" y="2427"/>
                    </a:cubicBezTo>
                    <a:cubicBezTo>
                      <a:pt x="2410" y="1624"/>
                      <a:pt x="3384" y="1026"/>
                      <a:pt x="4460" y="701"/>
                    </a:cubicBezTo>
                    <a:cubicBezTo>
                      <a:pt x="5058" y="530"/>
                      <a:pt x="5656" y="411"/>
                      <a:pt x="6271" y="342"/>
                    </a:cubicBezTo>
                    <a:cubicBezTo>
                      <a:pt x="6818" y="274"/>
                      <a:pt x="7382" y="257"/>
                      <a:pt x="7929" y="206"/>
                    </a:cubicBezTo>
                    <a:cubicBezTo>
                      <a:pt x="7997" y="201"/>
                      <a:pt x="8067" y="199"/>
                      <a:pt x="8138" y="199"/>
                    </a:cubicBezTo>
                    <a:cubicBezTo>
                      <a:pt x="8330" y="199"/>
                      <a:pt x="8527" y="215"/>
                      <a:pt x="8715" y="240"/>
                    </a:cubicBezTo>
                    <a:cubicBezTo>
                      <a:pt x="8954" y="274"/>
                      <a:pt x="8971" y="342"/>
                      <a:pt x="8834" y="530"/>
                    </a:cubicBezTo>
                    <a:cubicBezTo>
                      <a:pt x="8595" y="838"/>
                      <a:pt x="8305" y="1111"/>
                      <a:pt x="7997" y="1351"/>
                    </a:cubicBezTo>
                    <a:cubicBezTo>
                      <a:pt x="7245" y="2000"/>
                      <a:pt x="6579" y="2734"/>
                      <a:pt x="5878" y="3435"/>
                    </a:cubicBezTo>
                    <a:cubicBezTo>
                      <a:pt x="5400" y="3948"/>
                      <a:pt x="4922" y="4443"/>
                      <a:pt x="4255" y="4716"/>
                    </a:cubicBezTo>
                    <a:lnTo>
                      <a:pt x="4836" y="4682"/>
                    </a:lnTo>
                    <a:cubicBezTo>
                      <a:pt x="5178" y="4477"/>
                      <a:pt x="5503" y="4221"/>
                      <a:pt x="5776" y="3931"/>
                    </a:cubicBezTo>
                    <a:cubicBezTo>
                      <a:pt x="6699" y="2974"/>
                      <a:pt x="7621" y="2034"/>
                      <a:pt x="8629" y="1163"/>
                    </a:cubicBezTo>
                    <a:cubicBezTo>
                      <a:pt x="8817" y="992"/>
                      <a:pt x="8971" y="787"/>
                      <a:pt x="9091" y="565"/>
                    </a:cubicBezTo>
                    <a:cubicBezTo>
                      <a:pt x="9227" y="360"/>
                      <a:pt x="9091" y="69"/>
                      <a:pt x="8834" y="52"/>
                    </a:cubicBezTo>
                    <a:cubicBezTo>
                      <a:pt x="8612" y="18"/>
                      <a:pt x="8390" y="1"/>
                      <a:pt x="81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6"/>
              <p:cNvSpPr/>
              <p:nvPr/>
            </p:nvSpPr>
            <p:spPr>
              <a:xfrm rot="1123747">
                <a:off x="4004493" y="3352749"/>
                <a:ext cx="263880" cy="117031"/>
              </a:xfrm>
              <a:custGeom>
                <a:avLst/>
                <a:gdLst/>
                <a:ahLst/>
                <a:cxnLst/>
                <a:rect l="l" t="t" r="r" b="b"/>
                <a:pathLst>
                  <a:path w="6938" h="3077" extrusionOk="0">
                    <a:moveTo>
                      <a:pt x="6937" y="1"/>
                    </a:moveTo>
                    <a:cubicBezTo>
                      <a:pt x="6561" y="1"/>
                      <a:pt x="6168" y="18"/>
                      <a:pt x="5758" y="52"/>
                    </a:cubicBezTo>
                    <a:cubicBezTo>
                      <a:pt x="4836" y="86"/>
                      <a:pt x="3930" y="274"/>
                      <a:pt x="3059" y="599"/>
                    </a:cubicBezTo>
                    <a:cubicBezTo>
                      <a:pt x="1897" y="1009"/>
                      <a:pt x="889" y="1641"/>
                      <a:pt x="205" y="2701"/>
                    </a:cubicBezTo>
                    <a:cubicBezTo>
                      <a:pt x="120" y="2837"/>
                      <a:pt x="51" y="2957"/>
                      <a:pt x="0" y="3076"/>
                    </a:cubicBezTo>
                    <a:lnTo>
                      <a:pt x="291" y="3059"/>
                    </a:lnTo>
                    <a:cubicBezTo>
                      <a:pt x="615" y="2478"/>
                      <a:pt x="1077" y="1966"/>
                      <a:pt x="1640" y="1573"/>
                    </a:cubicBezTo>
                    <a:cubicBezTo>
                      <a:pt x="2375" y="1094"/>
                      <a:pt x="3212" y="736"/>
                      <a:pt x="4084" y="531"/>
                    </a:cubicBezTo>
                    <a:cubicBezTo>
                      <a:pt x="4921" y="326"/>
                      <a:pt x="5792" y="223"/>
                      <a:pt x="6681" y="223"/>
                    </a:cubicBezTo>
                    <a:lnTo>
                      <a:pt x="6937" y="223"/>
                    </a:lnTo>
                    <a:lnTo>
                      <a:pt x="6937" y="189"/>
                    </a:lnTo>
                    <a:lnTo>
                      <a:pt x="693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46"/>
              <p:cNvSpPr/>
              <p:nvPr/>
            </p:nvSpPr>
            <p:spPr>
              <a:xfrm rot="1123747">
                <a:off x="4223174" y="3475254"/>
                <a:ext cx="31226" cy="16925"/>
              </a:xfrm>
              <a:custGeom>
                <a:avLst/>
                <a:gdLst/>
                <a:ahLst/>
                <a:cxnLst/>
                <a:rect l="l" t="t" r="r" b="b"/>
                <a:pathLst>
                  <a:path w="821" h="445" extrusionOk="0">
                    <a:moveTo>
                      <a:pt x="821" y="0"/>
                    </a:moveTo>
                    <a:lnTo>
                      <a:pt x="821" y="0"/>
                    </a:lnTo>
                    <a:cubicBezTo>
                      <a:pt x="564" y="154"/>
                      <a:pt x="274" y="291"/>
                      <a:pt x="1" y="445"/>
                    </a:cubicBezTo>
                    <a:lnTo>
                      <a:pt x="752" y="410"/>
                    </a:lnTo>
                    <a:cubicBezTo>
                      <a:pt x="769" y="274"/>
                      <a:pt x="804" y="137"/>
                      <a:pt x="8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6"/>
              <p:cNvSpPr/>
              <p:nvPr/>
            </p:nvSpPr>
            <p:spPr>
              <a:xfrm rot="1123747">
                <a:off x="4081426" y="3403667"/>
                <a:ext cx="178760" cy="73482"/>
              </a:xfrm>
              <a:custGeom>
                <a:avLst/>
                <a:gdLst/>
                <a:ahLst/>
                <a:cxnLst/>
                <a:rect l="l" t="t" r="r" b="b"/>
                <a:pathLst>
                  <a:path w="4700" h="1932" extrusionOk="0">
                    <a:moveTo>
                      <a:pt x="4682" y="1"/>
                    </a:moveTo>
                    <a:lnTo>
                      <a:pt x="4067" y="240"/>
                    </a:lnTo>
                    <a:cubicBezTo>
                      <a:pt x="2700" y="787"/>
                      <a:pt x="1333" y="1317"/>
                      <a:pt x="0" y="1932"/>
                    </a:cubicBezTo>
                    <a:lnTo>
                      <a:pt x="564" y="1898"/>
                    </a:lnTo>
                    <a:cubicBezTo>
                      <a:pt x="1179" y="1624"/>
                      <a:pt x="1811" y="1351"/>
                      <a:pt x="2427" y="1112"/>
                    </a:cubicBezTo>
                    <a:cubicBezTo>
                      <a:pt x="3195" y="804"/>
                      <a:pt x="3947" y="514"/>
                      <a:pt x="4699" y="206"/>
                    </a:cubicBezTo>
                    <a:cubicBezTo>
                      <a:pt x="4699" y="138"/>
                      <a:pt x="4699" y="69"/>
                      <a:pt x="468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6"/>
              <p:cNvSpPr/>
              <p:nvPr/>
            </p:nvSpPr>
            <p:spPr>
              <a:xfrm rot="1123747">
                <a:off x="3488870" y="2970282"/>
                <a:ext cx="155331" cy="145442"/>
              </a:xfrm>
              <a:custGeom>
                <a:avLst/>
                <a:gdLst/>
                <a:ahLst/>
                <a:cxnLst/>
                <a:rect l="l" t="t" r="r" b="b"/>
                <a:pathLst>
                  <a:path w="4084" h="3824" extrusionOk="0">
                    <a:moveTo>
                      <a:pt x="4084" y="0"/>
                    </a:moveTo>
                    <a:lnTo>
                      <a:pt x="3810" y="17"/>
                    </a:lnTo>
                    <a:cubicBezTo>
                      <a:pt x="3349" y="632"/>
                      <a:pt x="2836" y="1213"/>
                      <a:pt x="2290" y="1743"/>
                    </a:cubicBezTo>
                    <a:cubicBezTo>
                      <a:pt x="1623" y="2375"/>
                      <a:pt x="923" y="2956"/>
                      <a:pt x="188" y="3486"/>
                    </a:cubicBezTo>
                    <a:cubicBezTo>
                      <a:pt x="120" y="3537"/>
                      <a:pt x="51" y="3588"/>
                      <a:pt x="0" y="3656"/>
                    </a:cubicBezTo>
                    <a:lnTo>
                      <a:pt x="0" y="3810"/>
                    </a:lnTo>
                    <a:cubicBezTo>
                      <a:pt x="9" y="3819"/>
                      <a:pt x="21" y="3823"/>
                      <a:pt x="36" y="3823"/>
                    </a:cubicBezTo>
                    <a:cubicBezTo>
                      <a:pt x="51" y="3823"/>
                      <a:pt x="68" y="3819"/>
                      <a:pt x="85" y="3810"/>
                    </a:cubicBezTo>
                    <a:cubicBezTo>
                      <a:pt x="137" y="3793"/>
                      <a:pt x="188" y="3759"/>
                      <a:pt x="222" y="3742"/>
                    </a:cubicBezTo>
                    <a:cubicBezTo>
                      <a:pt x="701" y="3383"/>
                      <a:pt x="1179" y="3041"/>
                      <a:pt x="1623" y="2665"/>
                    </a:cubicBezTo>
                    <a:cubicBezTo>
                      <a:pt x="2563" y="1880"/>
                      <a:pt x="3383" y="991"/>
                      <a:pt x="40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xmlns="" id="{CACB98FD-9D55-40F1-8C03-EB012ACB00AB}"/>
              </a:ext>
            </a:extLst>
          </p:cNvPr>
          <p:cNvSpPr txBox="1"/>
          <p:nvPr/>
        </p:nvSpPr>
        <p:spPr>
          <a:xfrm>
            <a:off x="413420" y="1056262"/>
            <a:ext cx="816895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 is a new student in class 7A. She is from Hue and her parents still live there. She lives with her uncle and aunt in Ha 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 has lots of friends in Hue. But she doesn’t have any friends in  Ha 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. Many things are different. Her new school is bigger than her old school. Her new school has a lot of students. Her old school doesn’t  have many students. </a:t>
            </a:r>
          </a:p>
          <a:p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 is unhappy. She misses her parents and her friends.</a:t>
            </a:r>
            <a:endParaRPr lang="vi-VN" sz="2600" dirty="0"/>
          </a:p>
        </p:txBody>
      </p:sp>
    </p:spTree>
    <p:extLst>
      <p:ext uri="{BB962C8B-B14F-4D97-AF65-F5344CB8AC3E}">
        <p14:creationId xmlns:p14="http://schemas.microsoft.com/office/powerpoint/2010/main" val="35414841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52"/>
          <p:cNvSpPr txBox="1">
            <a:spLocks noGrp="1"/>
          </p:cNvSpPr>
          <p:nvPr>
            <p:ph type="title"/>
          </p:nvPr>
        </p:nvSpPr>
        <p:spPr>
          <a:xfrm>
            <a:off x="1170062" y="521602"/>
            <a:ext cx="6221547" cy="382754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+mj-lt"/>
              </a:rPr>
              <a:t>1.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Which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sentence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is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True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or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b="1" dirty="0" err="1">
                <a:solidFill>
                  <a:srgbClr val="FF0000"/>
                </a:solidFill>
                <a:latin typeface="+mj-lt"/>
              </a:rPr>
              <a:t>False</a:t>
            </a:r>
            <a:r>
              <a:rPr lang="vi-VN" b="1" dirty="0">
                <a:solidFill>
                  <a:srgbClr val="FF0000"/>
                </a:solidFill>
                <a:latin typeface="+mj-lt"/>
              </a:rPr>
              <a:t>?</a:t>
            </a:r>
            <a:endParaRPr b="1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1087" name="Google Shape;1087;p52"/>
          <p:cNvGrpSpPr/>
          <p:nvPr/>
        </p:nvGrpSpPr>
        <p:grpSpPr>
          <a:xfrm>
            <a:off x="408929" y="2195733"/>
            <a:ext cx="296734" cy="281926"/>
            <a:chOff x="3915098" y="1441150"/>
            <a:chExt cx="1425467" cy="1425447"/>
          </a:xfrm>
        </p:grpSpPr>
        <p:sp>
          <p:nvSpPr>
            <p:cNvPr id="1088" name="Google Shape;1088;p52"/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89" name="Google Shape;1089;p52"/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0" name="Google Shape;1090;p52"/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1" name="Google Shape;1091;p52"/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2" name="Google Shape;1092;p52"/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3" name="Google Shape;1093;p52"/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aphicFrame>
        <p:nvGraphicFramePr>
          <p:cNvPr id="3" name="Bảng 3">
            <a:extLst>
              <a:ext uri="{FF2B5EF4-FFF2-40B4-BE49-F238E27FC236}">
                <a16:creationId xmlns:a16="http://schemas.microsoft.com/office/drawing/2014/main" xmlns="" id="{4F874FD6-1907-4317-B870-735CEDEDD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47601"/>
              </p:ext>
            </p:extLst>
          </p:nvPr>
        </p:nvGraphicFramePr>
        <p:xfrm>
          <a:off x="1170062" y="1456574"/>
          <a:ext cx="7109649" cy="3165325"/>
        </p:xfrm>
        <a:graphic>
          <a:graphicData uri="http://schemas.openxmlformats.org/drawingml/2006/table">
            <a:tbl>
              <a:tblPr firstRow="1" bandRow="1"/>
              <a:tblGrid>
                <a:gridCol w="5399787">
                  <a:extLst>
                    <a:ext uri="{9D8B030D-6E8A-4147-A177-3AD203B41FA5}">
                      <a16:colId xmlns:a16="http://schemas.microsoft.com/office/drawing/2014/main" xmlns="" val="2845158700"/>
                    </a:ext>
                  </a:extLst>
                </a:gridCol>
                <a:gridCol w="891348">
                  <a:extLst>
                    <a:ext uri="{9D8B030D-6E8A-4147-A177-3AD203B41FA5}">
                      <a16:colId xmlns:a16="http://schemas.microsoft.com/office/drawing/2014/main" xmlns="" val="4215350341"/>
                    </a:ext>
                  </a:extLst>
                </a:gridCol>
                <a:gridCol w="818514">
                  <a:extLst>
                    <a:ext uri="{9D8B030D-6E8A-4147-A177-3AD203B41FA5}">
                      <a16:colId xmlns:a16="http://schemas.microsoft.com/office/drawing/2014/main" xmlns="" val="2127429106"/>
                    </a:ext>
                  </a:extLst>
                </a:gridCol>
              </a:tblGrid>
              <a:tr h="549701">
                <a:tc>
                  <a:txBody>
                    <a:bodyPr/>
                    <a:lstStyle/>
                    <a:p>
                      <a:pPr algn="ctr"/>
                      <a:r>
                        <a:rPr lang="vi-VN" sz="2100" b="1" dirty="0" err="1">
                          <a:solidFill>
                            <a:srgbClr val="002060"/>
                          </a:solidFill>
                          <a:latin typeface="+mj-lt"/>
                        </a:rPr>
                        <a:t>Questions</a:t>
                      </a:r>
                      <a:endParaRPr lang="vi-VN" sz="21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100" b="1" dirty="0" err="1">
                          <a:solidFill>
                            <a:srgbClr val="002060"/>
                          </a:solidFill>
                          <a:latin typeface="+mj-lt"/>
                        </a:rPr>
                        <a:t>True</a:t>
                      </a:r>
                      <a:endParaRPr lang="vi-VN" sz="21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100" b="1" dirty="0" err="1">
                          <a:solidFill>
                            <a:srgbClr val="002060"/>
                          </a:solidFill>
                          <a:latin typeface="+mj-lt"/>
                        </a:rPr>
                        <a:t>False</a:t>
                      </a:r>
                      <a:endParaRPr lang="vi-VN" sz="21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1297881"/>
                  </a:ext>
                </a:extLst>
              </a:tr>
              <a:tr h="660085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1. Hoa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studies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in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class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7A.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6860171"/>
                  </a:ext>
                </a:extLst>
              </a:tr>
              <a:tr h="703041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2.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She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has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lots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of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friends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in Ha Noi.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4366288"/>
                  </a:ext>
                </a:extLst>
              </a:tr>
              <a:tr h="607039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3.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Her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old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school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is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smaller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than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her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new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school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4848954"/>
                  </a:ext>
                </a:extLst>
              </a:tr>
              <a:tr h="645459">
                <a:tc>
                  <a:txBody>
                    <a:bodyPr/>
                    <a:lstStyle/>
                    <a:p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4. Hoa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is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not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vi-VN" sz="2100" dirty="0" err="1">
                          <a:solidFill>
                            <a:srgbClr val="002060"/>
                          </a:solidFill>
                          <a:latin typeface="+mj-lt"/>
                        </a:rPr>
                        <a:t>happy</a:t>
                      </a:r>
                      <a:r>
                        <a:rPr lang="vi-VN" sz="2100" dirty="0">
                          <a:solidFill>
                            <a:srgbClr val="002060"/>
                          </a:solidFill>
                          <a:latin typeface="+mj-lt"/>
                        </a:rPr>
                        <a:t>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8645331"/>
                  </a:ext>
                </a:extLst>
              </a:tr>
            </a:tbl>
          </a:graphicData>
        </a:graphic>
      </p:graphicFrame>
      <p:grpSp>
        <p:nvGrpSpPr>
          <p:cNvPr id="92" name="Google Shape;1087;p52">
            <a:extLst>
              <a:ext uri="{FF2B5EF4-FFF2-40B4-BE49-F238E27FC236}">
                <a16:creationId xmlns:a16="http://schemas.microsoft.com/office/drawing/2014/main" xmlns="" id="{20C9557E-D060-4198-A7FD-480286FF4D90}"/>
              </a:ext>
            </a:extLst>
          </p:cNvPr>
          <p:cNvGrpSpPr/>
          <p:nvPr/>
        </p:nvGrpSpPr>
        <p:grpSpPr>
          <a:xfrm>
            <a:off x="408872" y="2613400"/>
            <a:ext cx="296734" cy="281926"/>
            <a:chOff x="3915098" y="1441150"/>
            <a:chExt cx="1425467" cy="1425447"/>
          </a:xfrm>
        </p:grpSpPr>
        <p:sp>
          <p:nvSpPr>
            <p:cNvPr id="93" name="Google Shape;1088;p52">
              <a:extLst>
                <a:ext uri="{FF2B5EF4-FFF2-40B4-BE49-F238E27FC236}">
                  <a16:creationId xmlns:a16="http://schemas.microsoft.com/office/drawing/2014/main" xmlns="" id="{3CD4DB62-D17E-40A8-A7CF-F46A3662C77E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4" name="Google Shape;1089;p52">
              <a:extLst>
                <a:ext uri="{FF2B5EF4-FFF2-40B4-BE49-F238E27FC236}">
                  <a16:creationId xmlns:a16="http://schemas.microsoft.com/office/drawing/2014/main" xmlns="" id="{2AE12350-60E8-4829-B392-DAFF4A8BB088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5" name="Google Shape;1090;p52">
              <a:extLst>
                <a:ext uri="{FF2B5EF4-FFF2-40B4-BE49-F238E27FC236}">
                  <a16:creationId xmlns:a16="http://schemas.microsoft.com/office/drawing/2014/main" xmlns="" id="{AB58DC9E-3674-4EDE-9923-5643A96AF9A9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6" name="Google Shape;1091;p52">
              <a:extLst>
                <a:ext uri="{FF2B5EF4-FFF2-40B4-BE49-F238E27FC236}">
                  <a16:creationId xmlns:a16="http://schemas.microsoft.com/office/drawing/2014/main" xmlns="" id="{2A877A0C-8791-4EF3-A6B7-CDD1A758B756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7" name="Google Shape;1092;p52">
              <a:extLst>
                <a:ext uri="{FF2B5EF4-FFF2-40B4-BE49-F238E27FC236}">
                  <a16:creationId xmlns:a16="http://schemas.microsoft.com/office/drawing/2014/main" xmlns="" id="{0040F86E-E129-4A2A-B65C-D09B2DF66320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98" name="Google Shape;1093;p52">
              <a:extLst>
                <a:ext uri="{FF2B5EF4-FFF2-40B4-BE49-F238E27FC236}">
                  <a16:creationId xmlns:a16="http://schemas.microsoft.com/office/drawing/2014/main" xmlns="" id="{2EE5BD4A-05D4-4E1E-A8BA-7DDB92207D25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99" name="Google Shape;1087;p52">
            <a:extLst>
              <a:ext uri="{FF2B5EF4-FFF2-40B4-BE49-F238E27FC236}">
                <a16:creationId xmlns:a16="http://schemas.microsoft.com/office/drawing/2014/main" xmlns="" id="{C57F2FAA-1AD8-41E9-B7E3-CD036ABC81DE}"/>
              </a:ext>
            </a:extLst>
          </p:cNvPr>
          <p:cNvGrpSpPr/>
          <p:nvPr/>
        </p:nvGrpSpPr>
        <p:grpSpPr>
          <a:xfrm>
            <a:off x="404800" y="3042950"/>
            <a:ext cx="296734" cy="281926"/>
            <a:chOff x="3915098" y="1441150"/>
            <a:chExt cx="1425467" cy="1425447"/>
          </a:xfrm>
        </p:grpSpPr>
        <p:sp>
          <p:nvSpPr>
            <p:cNvPr id="100" name="Google Shape;1088;p52">
              <a:extLst>
                <a:ext uri="{FF2B5EF4-FFF2-40B4-BE49-F238E27FC236}">
                  <a16:creationId xmlns:a16="http://schemas.microsoft.com/office/drawing/2014/main" xmlns="" id="{13D3506E-EE21-46F2-8163-6AD5270B9430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1" name="Google Shape;1089;p52">
              <a:extLst>
                <a:ext uri="{FF2B5EF4-FFF2-40B4-BE49-F238E27FC236}">
                  <a16:creationId xmlns:a16="http://schemas.microsoft.com/office/drawing/2014/main" xmlns="" id="{FFB32780-B7CE-4756-8D5F-9F3565F8B888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2" name="Google Shape;1090;p52">
              <a:extLst>
                <a:ext uri="{FF2B5EF4-FFF2-40B4-BE49-F238E27FC236}">
                  <a16:creationId xmlns:a16="http://schemas.microsoft.com/office/drawing/2014/main" xmlns="" id="{5F8505E1-EE8F-4402-ADE2-3234FE7D5C49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3" name="Google Shape;1091;p52">
              <a:extLst>
                <a:ext uri="{FF2B5EF4-FFF2-40B4-BE49-F238E27FC236}">
                  <a16:creationId xmlns:a16="http://schemas.microsoft.com/office/drawing/2014/main" xmlns="" id="{303E73F4-8503-4CBA-90E7-D61D974ED4E2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4" name="Google Shape;1092;p52">
              <a:extLst>
                <a:ext uri="{FF2B5EF4-FFF2-40B4-BE49-F238E27FC236}">
                  <a16:creationId xmlns:a16="http://schemas.microsoft.com/office/drawing/2014/main" xmlns="" id="{0C4B00EF-E820-4691-8171-05E0BF522F62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5" name="Google Shape;1093;p52">
              <a:extLst>
                <a:ext uri="{FF2B5EF4-FFF2-40B4-BE49-F238E27FC236}">
                  <a16:creationId xmlns:a16="http://schemas.microsoft.com/office/drawing/2014/main" xmlns="" id="{96FEFEB1-A51A-4519-838E-957B922EDBD4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06" name="Google Shape;1087;p52">
            <a:extLst>
              <a:ext uri="{FF2B5EF4-FFF2-40B4-BE49-F238E27FC236}">
                <a16:creationId xmlns:a16="http://schemas.microsoft.com/office/drawing/2014/main" xmlns="" id="{3A31E20E-9254-439D-A1AE-EB7E2553A158}"/>
              </a:ext>
            </a:extLst>
          </p:cNvPr>
          <p:cNvGrpSpPr/>
          <p:nvPr/>
        </p:nvGrpSpPr>
        <p:grpSpPr>
          <a:xfrm>
            <a:off x="404800" y="3472500"/>
            <a:ext cx="296734" cy="281926"/>
            <a:chOff x="3915098" y="1441150"/>
            <a:chExt cx="1425467" cy="1425447"/>
          </a:xfrm>
        </p:grpSpPr>
        <p:sp>
          <p:nvSpPr>
            <p:cNvPr id="107" name="Google Shape;1088;p52">
              <a:extLst>
                <a:ext uri="{FF2B5EF4-FFF2-40B4-BE49-F238E27FC236}">
                  <a16:creationId xmlns:a16="http://schemas.microsoft.com/office/drawing/2014/main" xmlns="" id="{4E10CC6F-2DB0-4052-ABD4-ACB48CDBA87B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8" name="Google Shape;1089;p52">
              <a:extLst>
                <a:ext uri="{FF2B5EF4-FFF2-40B4-BE49-F238E27FC236}">
                  <a16:creationId xmlns:a16="http://schemas.microsoft.com/office/drawing/2014/main" xmlns="" id="{0BF8EEA2-6788-4D46-B99B-3029211C8070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09" name="Google Shape;1090;p52">
              <a:extLst>
                <a:ext uri="{FF2B5EF4-FFF2-40B4-BE49-F238E27FC236}">
                  <a16:creationId xmlns:a16="http://schemas.microsoft.com/office/drawing/2014/main" xmlns="" id="{9443BBB6-A4CB-4254-865E-4AB288C86D89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0" name="Google Shape;1091;p52">
              <a:extLst>
                <a:ext uri="{FF2B5EF4-FFF2-40B4-BE49-F238E27FC236}">
                  <a16:creationId xmlns:a16="http://schemas.microsoft.com/office/drawing/2014/main" xmlns="" id="{90241E4B-A5EA-471D-B3FB-19A7F616C157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" name="Google Shape;1092;p52">
              <a:extLst>
                <a:ext uri="{FF2B5EF4-FFF2-40B4-BE49-F238E27FC236}">
                  <a16:creationId xmlns:a16="http://schemas.microsoft.com/office/drawing/2014/main" xmlns="" id="{ED58EB99-17B3-4B99-99BD-E3E3B627D463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2" name="Google Shape;1093;p52">
              <a:extLst>
                <a:ext uri="{FF2B5EF4-FFF2-40B4-BE49-F238E27FC236}">
                  <a16:creationId xmlns:a16="http://schemas.microsoft.com/office/drawing/2014/main" xmlns="" id="{D66ED579-31E3-4AF3-885B-34F65BF593CD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13" name="Google Shape;1087;p52">
            <a:extLst>
              <a:ext uri="{FF2B5EF4-FFF2-40B4-BE49-F238E27FC236}">
                <a16:creationId xmlns:a16="http://schemas.microsoft.com/office/drawing/2014/main" xmlns="" id="{8A69D776-3684-441A-A7BD-0F950AC05166}"/>
              </a:ext>
            </a:extLst>
          </p:cNvPr>
          <p:cNvGrpSpPr/>
          <p:nvPr/>
        </p:nvGrpSpPr>
        <p:grpSpPr>
          <a:xfrm>
            <a:off x="409569" y="3902051"/>
            <a:ext cx="296734" cy="281926"/>
            <a:chOff x="3915098" y="1441150"/>
            <a:chExt cx="1425467" cy="1425447"/>
          </a:xfrm>
        </p:grpSpPr>
        <p:sp>
          <p:nvSpPr>
            <p:cNvPr id="114" name="Google Shape;1088;p52">
              <a:extLst>
                <a:ext uri="{FF2B5EF4-FFF2-40B4-BE49-F238E27FC236}">
                  <a16:creationId xmlns:a16="http://schemas.microsoft.com/office/drawing/2014/main" xmlns="" id="{1A5D6F10-D547-4491-A00A-63B6817BE81F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5" name="Google Shape;1089;p52">
              <a:extLst>
                <a:ext uri="{FF2B5EF4-FFF2-40B4-BE49-F238E27FC236}">
                  <a16:creationId xmlns:a16="http://schemas.microsoft.com/office/drawing/2014/main" xmlns="" id="{16DBBD19-C497-4333-BADD-7A580668E0E5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6" name="Google Shape;1090;p52">
              <a:extLst>
                <a:ext uri="{FF2B5EF4-FFF2-40B4-BE49-F238E27FC236}">
                  <a16:creationId xmlns:a16="http://schemas.microsoft.com/office/drawing/2014/main" xmlns="" id="{91A1DB01-5555-45E5-B965-C71C705B67B5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7" name="Google Shape;1091;p52">
              <a:extLst>
                <a:ext uri="{FF2B5EF4-FFF2-40B4-BE49-F238E27FC236}">
                  <a16:creationId xmlns:a16="http://schemas.microsoft.com/office/drawing/2014/main" xmlns="" id="{CD4549ED-FF6F-4AD3-A5ED-D537BD55A857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8" name="Google Shape;1092;p52">
              <a:extLst>
                <a:ext uri="{FF2B5EF4-FFF2-40B4-BE49-F238E27FC236}">
                  <a16:creationId xmlns:a16="http://schemas.microsoft.com/office/drawing/2014/main" xmlns="" id="{EEAE87F9-329D-4355-A744-8D24C54997F1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9" name="Google Shape;1093;p52">
              <a:extLst>
                <a:ext uri="{FF2B5EF4-FFF2-40B4-BE49-F238E27FC236}">
                  <a16:creationId xmlns:a16="http://schemas.microsoft.com/office/drawing/2014/main" xmlns="" id="{383B5ECD-3809-4718-994A-B79B9081B02B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20" name="Google Shape;1087;p52">
            <a:extLst>
              <a:ext uri="{FF2B5EF4-FFF2-40B4-BE49-F238E27FC236}">
                <a16:creationId xmlns:a16="http://schemas.microsoft.com/office/drawing/2014/main" xmlns="" id="{A7A64C31-14F8-46A2-A027-2AA4BFF2183D}"/>
              </a:ext>
            </a:extLst>
          </p:cNvPr>
          <p:cNvGrpSpPr/>
          <p:nvPr/>
        </p:nvGrpSpPr>
        <p:grpSpPr>
          <a:xfrm>
            <a:off x="409569" y="1780959"/>
            <a:ext cx="296734" cy="281926"/>
            <a:chOff x="3915098" y="1441150"/>
            <a:chExt cx="1425467" cy="1425447"/>
          </a:xfrm>
        </p:grpSpPr>
        <p:sp>
          <p:nvSpPr>
            <p:cNvPr id="121" name="Google Shape;1088;p52">
              <a:extLst>
                <a:ext uri="{FF2B5EF4-FFF2-40B4-BE49-F238E27FC236}">
                  <a16:creationId xmlns:a16="http://schemas.microsoft.com/office/drawing/2014/main" xmlns="" id="{3F8AA249-BC26-4E1F-BCFB-EA2D1D389867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2" name="Google Shape;1089;p52">
              <a:extLst>
                <a:ext uri="{FF2B5EF4-FFF2-40B4-BE49-F238E27FC236}">
                  <a16:creationId xmlns:a16="http://schemas.microsoft.com/office/drawing/2014/main" xmlns="" id="{B6BED059-444D-456F-88DA-D1DFA6E33A03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3" name="Google Shape;1090;p52">
              <a:extLst>
                <a:ext uri="{FF2B5EF4-FFF2-40B4-BE49-F238E27FC236}">
                  <a16:creationId xmlns:a16="http://schemas.microsoft.com/office/drawing/2014/main" xmlns="" id="{4BE55FEE-0483-43AB-9076-C8E42A98C581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4" name="Google Shape;1091;p52">
              <a:extLst>
                <a:ext uri="{FF2B5EF4-FFF2-40B4-BE49-F238E27FC236}">
                  <a16:creationId xmlns:a16="http://schemas.microsoft.com/office/drawing/2014/main" xmlns="" id="{3423D10F-B779-4D18-B6D3-8852EFB506B3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5" name="Google Shape;1092;p52">
              <a:extLst>
                <a:ext uri="{FF2B5EF4-FFF2-40B4-BE49-F238E27FC236}">
                  <a16:creationId xmlns:a16="http://schemas.microsoft.com/office/drawing/2014/main" xmlns="" id="{33338EAC-DBA0-485B-893C-BE34BB3DD8F0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26" name="Google Shape;1093;p52">
              <a:extLst>
                <a:ext uri="{FF2B5EF4-FFF2-40B4-BE49-F238E27FC236}">
                  <a16:creationId xmlns:a16="http://schemas.microsoft.com/office/drawing/2014/main" xmlns="" id="{11615170-21C4-4305-BAF8-333FE0753C86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1106" name="Google Shape;1106;p52"/>
          <p:cNvGrpSpPr/>
          <p:nvPr/>
        </p:nvGrpSpPr>
        <p:grpSpPr>
          <a:xfrm>
            <a:off x="7462814" y="201678"/>
            <a:ext cx="1435474" cy="870724"/>
            <a:chOff x="6810376" y="3255950"/>
            <a:chExt cx="1916567" cy="1318306"/>
          </a:xfrm>
        </p:grpSpPr>
        <p:sp>
          <p:nvSpPr>
            <p:cNvPr id="1107" name="Google Shape;1107;p52"/>
            <p:cNvSpPr/>
            <p:nvPr/>
          </p:nvSpPr>
          <p:spPr>
            <a:xfrm>
              <a:off x="7741967" y="3255950"/>
              <a:ext cx="57614" cy="168029"/>
            </a:xfrm>
            <a:custGeom>
              <a:avLst/>
              <a:gdLst/>
              <a:ahLst/>
              <a:cxnLst/>
              <a:rect l="l" t="t" r="r" b="b"/>
              <a:pathLst>
                <a:path w="2155" h="6285" extrusionOk="0">
                  <a:moveTo>
                    <a:pt x="1078" y="0"/>
                  </a:moveTo>
                  <a:cubicBezTo>
                    <a:pt x="483" y="0"/>
                    <a:pt x="0" y="472"/>
                    <a:pt x="0" y="1078"/>
                  </a:cubicBezTo>
                  <a:lnTo>
                    <a:pt x="0" y="5207"/>
                  </a:lnTo>
                  <a:cubicBezTo>
                    <a:pt x="0" y="5791"/>
                    <a:pt x="472" y="6284"/>
                    <a:pt x="1078" y="6284"/>
                  </a:cubicBezTo>
                  <a:cubicBezTo>
                    <a:pt x="1683" y="6284"/>
                    <a:pt x="2155" y="5802"/>
                    <a:pt x="2155" y="5196"/>
                  </a:cubicBezTo>
                  <a:lnTo>
                    <a:pt x="2155" y="1078"/>
                  </a:lnTo>
                  <a:cubicBezTo>
                    <a:pt x="2155" y="483"/>
                    <a:pt x="1683" y="0"/>
                    <a:pt x="1078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08" name="Google Shape;1108;p52"/>
            <p:cNvSpPr/>
            <p:nvPr/>
          </p:nvSpPr>
          <p:spPr>
            <a:xfrm>
              <a:off x="8232787" y="3434520"/>
              <a:ext cx="141348" cy="136161"/>
            </a:xfrm>
            <a:custGeom>
              <a:avLst/>
              <a:gdLst/>
              <a:ahLst/>
              <a:cxnLst/>
              <a:rect l="l" t="t" r="r" b="b"/>
              <a:pathLst>
                <a:path w="5287" h="5093" extrusionOk="0">
                  <a:moveTo>
                    <a:pt x="4103" y="1"/>
                  </a:moveTo>
                  <a:cubicBezTo>
                    <a:pt x="3825" y="1"/>
                    <a:pt x="3547" y="105"/>
                    <a:pt x="3334" y="312"/>
                  </a:cubicBezTo>
                  <a:lnTo>
                    <a:pt x="416" y="3230"/>
                  </a:lnTo>
                  <a:cubicBezTo>
                    <a:pt x="1" y="3656"/>
                    <a:pt x="1" y="4341"/>
                    <a:pt x="416" y="4767"/>
                  </a:cubicBezTo>
                  <a:cubicBezTo>
                    <a:pt x="629" y="4969"/>
                    <a:pt x="910" y="5093"/>
                    <a:pt x="1190" y="5093"/>
                  </a:cubicBezTo>
                  <a:cubicBezTo>
                    <a:pt x="1471" y="5093"/>
                    <a:pt x="1752" y="4992"/>
                    <a:pt x="1954" y="4767"/>
                  </a:cubicBezTo>
                  <a:lnTo>
                    <a:pt x="4871" y="1850"/>
                  </a:lnTo>
                  <a:cubicBezTo>
                    <a:pt x="5286" y="1423"/>
                    <a:pt x="5286" y="739"/>
                    <a:pt x="4871" y="312"/>
                  </a:cubicBezTo>
                  <a:cubicBezTo>
                    <a:pt x="4658" y="105"/>
                    <a:pt x="4380" y="1"/>
                    <a:pt x="4103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09" name="Google Shape;1109;p52"/>
            <p:cNvSpPr/>
            <p:nvPr/>
          </p:nvSpPr>
          <p:spPr>
            <a:xfrm>
              <a:off x="7166821" y="3434520"/>
              <a:ext cx="141615" cy="136161"/>
            </a:xfrm>
            <a:custGeom>
              <a:avLst/>
              <a:gdLst/>
              <a:ahLst/>
              <a:cxnLst/>
              <a:rect l="l" t="t" r="r" b="b"/>
              <a:pathLst>
                <a:path w="5297" h="5093" extrusionOk="0">
                  <a:moveTo>
                    <a:pt x="1190" y="1"/>
                  </a:moveTo>
                  <a:cubicBezTo>
                    <a:pt x="912" y="1"/>
                    <a:pt x="634" y="105"/>
                    <a:pt x="427" y="312"/>
                  </a:cubicBezTo>
                  <a:cubicBezTo>
                    <a:pt x="0" y="739"/>
                    <a:pt x="0" y="1423"/>
                    <a:pt x="427" y="1850"/>
                  </a:cubicBezTo>
                  <a:lnTo>
                    <a:pt x="3344" y="4767"/>
                  </a:lnTo>
                  <a:cubicBezTo>
                    <a:pt x="3557" y="4969"/>
                    <a:pt x="3838" y="5093"/>
                    <a:pt x="4119" y="5093"/>
                  </a:cubicBezTo>
                  <a:cubicBezTo>
                    <a:pt x="4399" y="5093"/>
                    <a:pt x="4680" y="4992"/>
                    <a:pt x="4870" y="4767"/>
                  </a:cubicBezTo>
                  <a:cubicBezTo>
                    <a:pt x="5297" y="4341"/>
                    <a:pt x="5297" y="3656"/>
                    <a:pt x="4870" y="3230"/>
                  </a:cubicBezTo>
                  <a:lnTo>
                    <a:pt x="1953" y="312"/>
                  </a:lnTo>
                  <a:cubicBezTo>
                    <a:pt x="1745" y="105"/>
                    <a:pt x="1467" y="1"/>
                    <a:pt x="1190" y="1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0" name="Google Shape;1110;p52"/>
            <p:cNvSpPr/>
            <p:nvPr/>
          </p:nvSpPr>
          <p:spPr>
            <a:xfrm>
              <a:off x="7025494" y="3576541"/>
              <a:ext cx="1451791" cy="743286"/>
            </a:xfrm>
            <a:custGeom>
              <a:avLst/>
              <a:gdLst/>
              <a:ahLst/>
              <a:cxnLst/>
              <a:rect l="l" t="t" r="r" b="b"/>
              <a:pathLst>
                <a:path w="54303" h="27802" extrusionOk="0">
                  <a:moveTo>
                    <a:pt x="26131" y="1"/>
                  </a:moveTo>
                  <a:cubicBezTo>
                    <a:pt x="25986" y="1"/>
                    <a:pt x="25842" y="5"/>
                    <a:pt x="25698" y="16"/>
                  </a:cubicBezTo>
                  <a:cubicBezTo>
                    <a:pt x="11323" y="1127"/>
                    <a:pt x="1" y="13135"/>
                    <a:pt x="1" y="27801"/>
                  </a:cubicBezTo>
                  <a:lnTo>
                    <a:pt x="19583" y="27801"/>
                  </a:lnTo>
                  <a:cubicBezTo>
                    <a:pt x="19583" y="23212"/>
                    <a:pt x="23297" y="19509"/>
                    <a:pt x="27876" y="19509"/>
                  </a:cubicBezTo>
                  <a:cubicBezTo>
                    <a:pt x="32465" y="19509"/>
                    <a:pt x="36157" y="23223"/>
                    <a:pt x="36157" y="27801"/>
                  </a:cubicBezTo>
                  <a:lnTo>
                    <a:pt x="54291" y="27801"/>
                  </a:lnTo>
                  <a:cubicBezTo>
                    <a:pt x="54303" y="12416"/>
                    <a:pt x="43260" y="73"/>
                    <a:pt x="27876" y="73"/>
                  </a:cubicBezTo>
                  <a:cubicBezTo>
                    <a:pt x="27292" y="73"/>
                    <a:pt x="26708" y="1"/>
                    <a:pt x="26131" y="1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1" name="Google Shape;1111;p52"/>
            <p:cNvSpPr/>
            <p:nvPr/>
          </p:nvSpPr>
          <p:spPr>
            <a:xfrm>
              <a:off x="7210909" y="3759977"/>
              <a:ext cx="1119689" cy="559858"/>
            </a:xfrm>
            <a:custGeom>
              <a:avLst/>
              <a:gdLst/>
              <a:ahLst/>
              <a:cxnLst/>
              <a:rect l="l" t="t" r="r" b="b"/>
              <a:pathLst>
                <a:path w="41881" h="20941" extrusionOk="0">
                  <a:moveTo>
                    <a:pt x="20941" y="1"/>
                  </a:moveTo>
                  <a:cubicBezTo>
                    <a:pt x="9371" y="1"/>
                    <a:pt x="1" y="9371"/>
                    <a:pt x="1" y="20940"/>
                  </a:cubicBezTo>
                  <a:lnTo>
                    <a:pt x="12648" y="20940"/>
                  </a:lnTo>
                  <a:cubicBezTo>
                    <a:pt x="12648" y="16351"/>
                    <a:pt x="16362" y="12648"/>
                    <a:pt x="20941" y="12648"/>
                  </a:cubicBezTo>
                  <a:cubicBezTo>
                    <a:pt x="25530" y="12648"/>
                    <a:pt x="29222" y="16373"/>
                    <a:pt x="29222" y="20940"/>
                  </a:cubicBezTo>
                  <a:lnTo>
                    <a:pt x="41880" y="20940"/>
                  </a:lnTo>
                  <a:cubicBezTo>
                    <a:pt x="41880" y="9371"/>
                    <a:pt x="32510" y="1"/>
                    <a:pt x="2094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2" name="Google Shape;1112;p52"/>
            <p:cNvSpPr/>
            <p:nvPr/>
          </p:nvSpPr>
          <p:spPr>
            <a:xfrm>
              <a:off x="7382527" y="3931595"/>
              <a:ext cx="776465" cy="388246"/>
            </a:xfrm>
            <a:custGeom>
              <a:avLst/>
              <a:gdLst/>
              <a:ahLst/>
              <a:cxnLst/>
              <a:rect l="l" t="t" r="r" b="b"/>
              <a:pathLst>
                <a:path w="29043" h="14522" extrusionOk="0">
                  <a:moveTo>
                    <a:pt x="14522" y="1"/>
                  </a:moveTo>
                  <a:cubicBezTo>
                    <a:pt x="6509" y="1"/>
                    <a:pt x="1" y="6498"/>
                    <a:pt x="1" y="14521"/>
                  </a:cubicBezTo>
                  <a:lnTo>
                    <a:pt x="6217" y="14521"/>
                  </a:lnTo>
                  <a:cubicBezTo>
                    <a:pt x="6217" y="9932"/>
                    <a:pt x="9932" y="6229"/>
                    <a:pt x="14499" y="6229"/>
                  </a:cubicBezTo>
                  <a:cubicBezTo>
                    <a:pt x="19089" y="6229"/>
                    <a:pt x="22792" y="9954"/>
                    <a:pt x="22792" y="14521"/>
                  </a:cubicBezTo>
                  <a:lnTo>
                    <a:pt x="29009" y="14521"/>
                  </a:lnTo>
                  <a:cubicBezTo>
                    <a:pt x="29042" y="6498"/>
                    <a:pt x="22545" y="1"/>
                    <a:pt x="14522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3" name="Google Shape;1113;p52"/>
            <p:cNvSpPr/>
            <p:nvPr/>
          </p:nvSpPr>
          <p:spPr>
            <a:xfrm>
              <a:off x="7889870" y="4061800"/>
              <a:ext cx="837073" cy="512456"/>
            </a:xfrm>
            <a:custGeom>
              <a:avLst/>
              <a:gdLst/>
              <a:ahLst/>
              <a:cxnLst/>
              <a:rect l="l" t="t" r="r" b="b"/>
              <a:pathLst>
                <a:path w="31310" h="19168" extrusionOk="0">
                  <a:moveTo>
                    <a:pt x="12481" y="0"/>
                  </a:moveTo>
                  <a:cubicBezTo>
                    <a:pt x="12298" y="0"/>
                    <a:pt x="12117" y="14"/>
                    <a:pt x="11940" y="57"/>
                  </a:cubicBezTo>
                  <a:cubicBezTo>
                    <a:pt x="9303" y="708"/>
                    <a:pt x="7340" y="3087"/>
                    <a:pt x="7340" y="5926"/>
                  </a:cubicBezTo>
                  <a:lnTo>
                    <a:pt x="7340" y="8002"/>
                  </a:lnTo>
                  <a:lnTo>
                    <a:pt x="5589" y="8002"/>
                  </a:lnTo>
                  <a:cubicBezTo>
                    <a:pt x="2503" y="8002"/>
                    <a:pt x="1" y="10493"/>
                    <a:pt x="1" y="13579"/>
                  </a:cubicBezTo>
                  <a:cubicBezTo>
                    <a:pt x="1" y="16665"/>
                    <a:pt x="2503" y="19167"/>
                    <a:pt x="5589" y="19167"/>
                  </a:cubicBezTo>
                  <a:lnTo>
                    <a:pt x="24430" y="19167"/>
                  </a:lnTo>
                  <a:cubicBezTo>
                    <a:pt x="27516" y="19167"/>
                    <a:pt x="31298" y="16665"/>
                    <a:pt x="31298" y="13579"/>
                  </a:cubicBezTo>
                  <a:cubicBezTo>
                    <a:pt x="31309" y="10493"/>
                    <a:pt x="28953" y="8136"/>
                    <a:pt x="25889" y="8136"/>
                  </a:cubicBezTo>
                  <a:lnTo>
                    <a:pt x="23398" y="8002"/>
                  </a:lnTo>
                  <a:lnTo>
                    <a:pt x="23263" y="6734"/>
                  </a:lnTo>
                  <a:cubicBezTo>
                    <a:pt x="23263" y="4748"/>
                    <a:pt x="21928" y="3266"/>
                    <a:pt x="19942" y="3266"/>
                  </a:cubicBezTo>
                  <a:lnTo>
                    <a:pt x="18449" y="3266"/>
                  </a:lnTo>
                  <a:cubicBezTo>
                    <a:pt x="17439" y="1347"/>
                    <a:pt x="15711" y="34"/>
                    <a:pt x="13388" y="34"/>
                  </a:cubicBezTo>
                  <a:cubicBezTo>
                    <a:pt x="13077" y="34"/>
                    <a:pt x="12775" y="0"/>
                    <a:pt x="12481" y="0"/>
                  </a:cubicBez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1114" name="Google Shape;1114;p52"/>
            <p:cNvSpPr/>
            <p:nvPr/>
          </p:nvSpPr>
          <p:spPr>
            <a:xfrm>
              <a:off x="6810376" y="4061800"/>
              <a:ext cx="837073" cy="512456"/>
            </a:xfrm>
            <a:custGeom>
              <a:avLst/>
              <a:gdLst/>
              <a:ahLst/>
              <a:cxnLst/>
              <a:rect l="l" t="t" r="r" b="b"/>
              <a:pathLst>
                <a:path w="31310" h="19168" extrusionOk="0">
                  <a:moveTo>
                    <a:pt x="12475" y="0"/>
                  </a:moveTo>
                  <a:cubicBezTo>
                    <a:pt x="12292" y="0"/>
                    <a:pt x="12111" y="14"/>
                    <a:pt x="11929" y="57"/>
                  </a:cubicBezTo>
                  <a:cubicBezTo>
                    <a:pt x="9292" y="708"/>
                    <a:pt x="7329" y="3087"/>
                    <a:pt x="7329" y="5926"/>
                  </a:cubicBezTo>
                  <a:lnTo>
                    <a:pt x="7329" y="8002"/>
                  </a:lnTo>
                  <a:lnTo>
                    <a:pt x="5578" y="8002"/>
                  </a:lnTo>
                  <a:cubicBezTo>
                    <a:pt x="2492" y="8002"/>
                    <a:pt x="1" y="10493"/>
                    <a:pt x="1" y="13579"/>
                  </a:cubicBezTo>
                  <a:cubicBezTo>
                    <a:pt x="1" y="16665"/>
                    <a:pt x="2492" y="19167"/>
                    <a:pt x="5578" y="19167"/>
                  </a:cubicBezTo>
                  <a:lnTo>
                    <a:pt x="24419" y="19167"/>
                  </a:lnTo>
                  <a:cubicBezTo>
                    <a:pt x="27505" y="19167"/>
                    <a:pt x="31287" y="16665"/>
                    <a:pt x="31287" y="13579"/>
                  </a:cubicBezTo>
                  <a:cubicBezTo>
                    <a:pt x="31309" y="10493"/>
                    <a:pt x="28964" y="8136"/>
                    <a:pt x="25878" y="8136"/>
                  </a:cubicBezTo>
                  <a:lnTo>
                    <a:pt x="23398" y="8002"/>
                  </a:lnTo>
                  <a:lnTo>
                    <a:pt x="23252" y="6734"/>
                  </a:lnTo>
                  <a:cubicBezTo>
                    <a:pt x="23252" y="4748"/>
                    <a:pt x="21917" y="3266"/>
                    <a:pt x="19931" y="3266"/>
                  </a:cubicBezTo>
                  <a:lnTo>
                    <a:pt x="18438" y="3266"/>
                  </a:lnTo>
                  <a:cubicBezTo>
                    <a:pt x="17428" y="1347"/>
                    <a:pt x="15711" y="34"/>
                    <a:pt x="13377" y="34"/>
                  </a:cubicBezTo>
                  <a:cubicBezTo>
                    <a:pt x="13066" y="34"/>
                    <a:pt x="12768" y="0"/>
                    <a:pt x="12475" y="0"/>
                  </a:cubicBez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55" name="Google Shape;1087;p52">
            <a:extLst>
              <a:ext uri="{FF2B5EF4-FFF2-40B4-BE49-F238E27FC236}">
                <a16:creationId xmlns:a16="http://schemas.microsoft.com/office/drawing/2014/main" xmlns="" id="{372B8E99-6755-4EBE-879A-232BAED52821}"/>
              </a:ext>
            </a:extLst>
          </p:cNvPr>
          <p:cNvGrpSpPr/>
          <p:nvPr/>
        </p:nvGrpSpPr>
        <p:grpSpPr>
          <a:xfrm>
            <a:off x="415284" y="1371600"/>
            <a:ext cx="296734" cy="281926"/>
            <a:chOff x="3915098" y="1441150"/>
            <a:chExt cx="1425467" cy="1425447"/>
          </a:xfrm>
        </p:grpSpPr>
        <p:sp>
          <p:nvSpPr>
            <p:cNvPr id="56" name="Google Shape;1088;p52">
              <a:extLst>
                <a:ext uri="{FF2B5EF4-FFF2-40B4-BE49-F238E27FC236}">
                  <a16:creationId xmlns:a16="http://schemas.microsoft.com/office/drawing/2014/main" xmlns="" id="{F31CBC37-97F5-4C13-A238-BFD9B8344846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57" name="Google Shape;1089;p52">
              <a:extLst>
                <a:ext uri="{FF2B5EF4-FFF2-40B4-BE49-F238E27FC236}">
                  <a16:creationId xmlns:a16="http://schemas.microsoft.com/office/drawing/2014/main" xmlns="" id="{DADB6A85-B63C-4C4E-8835-086CDD25695B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58" name="Google Shape;1090;p52">
              <a:extLst>
                <a:ext uri="{FF2B5EF4-FFF2-40B4-BE49-F238E27FC236}">
                  <a16:creationId xmlns:a16="http://schemas.microsoft.com/office/drawing/2014/main" xmlns="" id="{E17B825F-0070-4B63-A535-7244BE72F7DA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59" name="Google Shape;1091;p52">
              <a:extLst>
                <a:ext uri="{FF2B5EF4-FFF2-40B4-BE49-F238E27FC236}">
                  <a16:creationId xmlns:a16="http://schemas.microsoft.com/office/drawing/2014/main" xmlns="" id="{ECC0B170-C985-4651-BEFB-266E6CC76F04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0" name="Google Shape;1092;p52">
              <a:extLst>
                <a:ext uri="{FF2B5EF4-FFF2-40B4-BE49-F238E27FC236}">
                  <a16:creationId xmlns:a16="http://schemas.microsoft.com/office/drawing/2014/main" xmlns="" id="{84E4A593-573F-44B5-9E9E-33182E634541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1" name="Google Shape;1093;p52">
              <a:extLst>
                <a:ext uri="{FF2B5EF4-FFF2-40B4-BE49-F238E27FC236}">
                  <a16:creationId xmlns:a16="http://schemas.microsoft.com/office/drawing/2014/main" xmlns="" id="{EE1829E8-AE1D-4F69-8143-E63925115B34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grpSp>
        <p:nvGrpSpPr>
          <p:cNvPr id="62" name="Google Shape;1087;p52">
            <a:extLst>
              <a:ext uri="{FF2B5EF4-FFF2-40B4-BE49-F238E27FC236}">
                <a16:creationId xmlns:a16="http://schemas.microsoft.com/office/drawing/2014/main" xmlns="" id="{86C560E0-191B-47CF-A626-EB6D7B05B53F}"/>
              </a:ext>
            </a:extLst>
          </p:cNvPr>
          <p:cNvGrpSpPr/>
          <p:nvPr/>
        </p:nvGrpSpPr>
        <p:grpSpPr>
          <a:xfrm>
            <a:off x="408872" y="4333056"/>
            <a:ext cx="296734" cy="281926"/>
            <a:chOff x="3915098" y="1441150"/>
            <a:chExt cx="1425467" cy="1425447"/>
          </a:xfrm>
        </p:grpSpPr>
        <p:sp>
          <p:nvSpPr>
            <p:cNvPr id="63" name="Google Shape;1088;p52">
              <a:extLst>
                <a:ext uri="{FF2B5EF4-FFF2-40B4-BE49-F238E27FC236}">
                  <a16:creationId xmlns:a16="http://schemas.microsoft.com/office/drawing/2014/main" xmlns="" id="{2E23B88F-D926-4CDF-9688-2BE183D9472F}"/>
                </a:ext>
              </a:extLst>
            </p:cNvPr>
            <p:cNvSpPr/>
            <p:nvPr/>
          </p:nvSpPr>
          <p:spPr>
            <a:xfrm>
              <a:off x="3915098" y="1441150"/>
              <a:ext cx="1425467" cy="1425447"/>
            </a:xfrm>
            <a:custGeom>
              <a:avLst/>
              <a:gdLst/>
              <a:ahLst/>
              <a:cxnLst/>
              <a:rect l="l" t="t" r="r" b="b"/>
              <a:pathLst>
                <a:path w="71821" h="71820" extrusionOk="0">
                  <a:moveTo>
                    <a:pt x="35911" y="1"/>
                  </a:moveTo>
                  <a:cubicBezTo>
                    <a:pt x="16082" y="1"/>
                    <a:pt x="1" y="16070"/>
                    <a:pt x="1" y="35910"/>
                  </a:cubicBezTo>
                  <a:cubicBezTo>
                    <a:pt x="1" y="55739"/>
                    <a:pt x="16082" y="71819"/>
                    <a:pt x="35911" y="71819"/>
                  </a:cubicBezTo>
                  <a:cubicBezTo>
                    <a:pt x="55751" y="71819"/>
                    <a:pt x="71820" y="55739"/>
                    <a:pt x="71820" y="35910"/>
                  </a:cubicBezTo>
                  <a:cubicBezTo>
                    <a:pt x="71820" y="16070"/>
                    <a:pt x="55751" y="1"/>
                    <a:pt x="35911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4" name="Google Shape;1089;p52">
              <a:extLst>
                <a:ext uri="{FF2B5EF4-FFF2-40B4-BE49-F238E27FC236}">
                  <a16:creationId xmlns:a16="http://schemas.microsoft.com/office/drawing/2014/main" xmlns="" id="{8E7ADF5E-8424-462C-A9FC-0402BC8922B2}"/>
                </a:ext>
              </a:extLst>
            </p:cNvPr>
            <p:cNvSpPr/>
            <p:nvPr/>
          </p:nvSpPr>
          <p:spPr>
            <a:xfrm>
              <a:off x="4331380" y="1870790"/>
              <a:ext cx="109816" cy="109598"/>
            </a:xfrm>
            <a:custGeom>
              <a:avLst/>
              <a:gdLst/>
              <a:ahLst/>
              <a:cxnLst/>
              <a:rect l="l" t="t" r="r" b="b"/>
              <a:pathLst>
                <a:path w="5533" h="5522" extrusionOk="0">
                  <a:moveTo>
                    <a:pt x="2772" y="0"/>
                  </a:moveTo>
                  <a:cubicBezTo>
                    <a:pt x="1235" y="0"/>
                    <a:pt x="0" y="1235"/>
                    <a:pt x="0" y="2761"/>
                  </a:cubicBezTo>
                  <a:cubicBezTo>
                    <a:pt x="0" y="4287"/>
                    <a:pt x="1235" y="5521"/>
                    <a:pt x="2772" y="5521"/>
                  </a:cubicBezTo>
                  <a:cubicBezTo>
                    <a:pt x="4298" y="5521"/>
                    <a:pt x="5533" y="4287"/>
                    <a:pt x="5533" y="2761"/>
                  </a:cubicBezTo>
                  <a:cubicBezTo>
                    <a:pt x="5533" y="1235"/>
                    <a:pt x="4298" y="0"/>
                    <a:pt x="27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5" name="Google Shape;1090;p52">
              <a:extLst>
                <a:ext uri="{FF2B5EF4-FFF2-40B4-BE49-F238E27FC236}">
                  <a16:creationId xmlns:a16="http://schemas.microsoft.com/office/drawing/2014/main" xmlns="" id="{4D6E8A78-5A0A-4C99-BFE6-4E91900EDCB6}"/>
                </a:ext>
              </a:extLst>
            </p:cNvPr>
            <p:cNvSpPr/>
            <p:nvPr/>
          </p:nvSpPr>
          <p:spPr>
            <a:xfrm>
              <a:off x="4841184" y="1870790"/>
              <a:ext cx="109618" cy="109598"/>
            </a:xfrm>
            <a:custGeom>
              <a:avLst/>
              <a:gdLst/>
              <a:ahLst/>
              <a:cxnLst/>
              <a:rect l="l" t="t" r="r" b="b"/>
              <a:pathLst>
                <a:path w="5523" h="5522" extrusionOk="0">
                  <a:moveTo>
                    <a:pt x="2761" y="0"/>
                  </a:moveTo>
                  <a:cubicBezTo>
                    <a:pt x="1235" y="0"/>
                    <a:pt x="1" y="1235"/>
                    <a:pt x="1" y="2761"/>
                  </a:cubicBezTo>
                  <a:cubicBezTo>
                    <a:pt x="1" y="4287"/>
                    <a:pt x="1235" y="5521"/>
                    <a:pt x="2761" y="5521"/>
                  </a:cubicBezTo>
                  <a:cubicBezTo>
                    <a:pt x="4299" y="5521"/>
                    <a:pt x="5522" y="4287"/>
                    <a:pt x="5522" y="2761"/>
                  </a:cubicBezTo>
                  <a:cubicBezTo>
                    <a:pt x="5522" y="1235"/>
                    <a:pt x="4299" y="0"/>
                    <a:pt x="27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6" name="Google Shape;1091;p52">
              <a:extLst>
                <a:ext uri="{FF2B5EF4-FFF2-40B4-BE49-F238E27FC236}">
                  <a16:creationId xmlns:a16="http://schemas.microsoft.com/office/drawing/2014/main" xmlns="" id="{B8D84669-066B-4217-BB3E-780978A1DCFD}"/>
                </a:ext>
              </a:extLst>
            </p:cNvPr>
            <p:cNvSpPr/>
            <p:nvPr/>
          </p:nvSpPr>
          <p:spPr>
            <a:xfrm>
              <a:off x="4053633" y="2100862"/>
              <a:ext cx="161499" cy="161479"/>
            </a:xfrm>
            <a:custGeom>
              <a:avLst/>
              <a:gdLst/>
              <a:ahLst/>
              <a:cxnLst/>
              <a:rect l="l" t="t" r="r" b="b"/>
              <a:pathLst>
                <a:path w="8137" h="8136" extrusionOk="0">
                  <a:moveTo>
                    <a:pt x="4063" y="0"/>
                  </a:moveTo>
                  <a:cubicBezTo>
                    <a:pt x="1819" y="0"/>
                    <a:pt x="1" y="1829"/>
                    <a:pt x="1" y="4074"/>
                  </a:cubicBezTo>
                  <a:cubicBezTo>
                    <a:pt x="1" y="6318"/>
                    <a:pt x="1819" y="8136"/>
                    <a:pt x="4063" y="8136"/>
                  </a:cubicBezTo>
                  <a:cubicBezTo>
                    <a:pt x="6308" y="8136"/>
                    <a:pt x="8137" y="6318"/>
                    <a:pt x="8137" y="4074"/>
                  </a:cubicBezTo>
                  <a:cubicBezTo>
                    <a:pt x="8137" y="1829"/>
                    <a:pt x="6308" y="0"/>
                    <a:pt x="4063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7" name="Google Shape;1092;p52">
              <a:extLst>
                <a:ext uri="{FF2B5EF4-FFF2-40B4-BE49-F238E27FC236}">
                  <a16:creationId xmlns:a16="http://schemas.microsoft.com/office/drawing/2014/main" xmlns="" id="{7B2C8C16-9E76-4B34-9DA4-2C354CC51A9F}"/>
                </a:ext>
              </a:extLst>
            </p:cNvPr>
            <p:cNvSpPr/>
            <p:nvPr/>
          </p:nvSpPr>
          <p:spPr>
            <a:xfrm>
              <a:off x="5041207" y="2100862"/>
              <a:ext cx="161479" cy="161479"/>
            </a:xfrm>
            <a:custGeom>
              <a:avLst/>
              <a:gdLst/>
              <a:ahLst/>
              <a:cxnLst/>
              <a:rect l="l" t="t" r="r" b="b"/>
              <a:pathLst>
                <a:path w="8136" h="8136" extrusionOk="0">
                  <a:moveTo>
                    <a:pt x="4062" y="0"/>
                  </a:moveTo>
                  <a:cubicBezTo>
                    <a:pt x="1818" y="0"/>
                    <a:pt x="0" y="1829"/>
                    <a:pt x="0" y="4074"/>
                  </a:cubicBezTo>
                  <a:cubicBezTo>
                    <a:pt x="0" y="6318"/>
                    <a:pt x="1818" y="8136"/>
                    <a:pt x="4062" y="8136"/>
                  </a:cubicBezTo>
                  <a:cubicBezTo>
                    <a:pt x="6307" y="8136"/>
                    <a:pt x="8136" y="6318"/>
                    <a:pt x="8136" y="4074"/>
                  </a:cubicBezTo>
                  <a:cubicBezTo>
                    <a:pt x="8136" y="1829"/>
                    <a:pt x="6307" y="0"/>
                    <a:pt x="4062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  <p:sp>
          <p:nvSpPr>
            <p:cNvPr id="68" name="Google Shape;1093;p52">
              <a:extLst>
                <a:ext uri="{FF2B5EF4-FFF2-40B4-BE49-F238E27FC236}">
                  <a16:creationId xmlns:a16="http://schemas.microsoft.com/office/drawing/2014/main" xmlns="" id="{8D975832-19A5-43F7-AEC0-D95E29BF21F7}"/>
                </a:ext>
              </a:extLst>
            </p:cNvPr>
            <p:cNvSpPr/>
            <p:nvPr/>
          </p:nvSpPr>
          <p:spPr>
            <a:xfrm>
              <a:off x="4337830" y="2247635"/>
              <a:ext cx="607611" cy="325181"/>
            </a:xfrm>
            <a:custGeom>
              <a:avLst/>
              <a:gdLst/>
              <a:ahLst/>
              <a:cxnLst/>
              <a:rect l="l" t="t" r="r" b="b"/>
              <a:pathLst>
                <a:path w="30614" h="16384" extrusionOk="0">
                  <a:moveTo>
                    <a:pt x="1078" y="0"/>
                  </a:moveTo>
                  <a:cubicBezTo>
                    <a:pt x="495" y="0"/>
                    <a:pt x="1" y="483"/>
                    <a:pt x="1" y="1078"/>
                  </a:cubicBezTo>
                  <a:cubicBezTo>
                    <a:pt x="1" y="9528"/>
                    <a:pt x="6857" y="16384"/>
                    <a:pt x="15307" y="16384"/>
                  </a:cubicBezTo>
                  <a:cubicBezTo>
                    <a:pt x="23746" y="16384"/>
                    <a:pt x="30602" y="9528"/>
                    <a:pt x="30614" y="1078"/>
                  </a:cubicBezTo>
                  <a:cubicBezTo>
                    <a:pt x="30614" y="494"/>
                    <a:pt x="30131" y="0"/>
                    <a:pt x="29525" y="0"/>
                  </a:cubicBezTo>
                  <a:cubicBezTo>
                    <a:pt x="28942" y="0"/>
                    <a:pt x="28448" y="483"/>
                    <a:pt x="28448" y="1078"/>
                  </a:cubicBezTo>
                  <a:cubicBezTo>
                    <a:pt x="28448" y="8338"/>
                    <a:pt x="22545" y="14229"/>
                    <a:pt x="15307" y="14229"/>
                  </a:cubicBezTo>
                  <a:cubicBezTo>
                    <a:pt x="8058" y="14229"/>
                    <a:pt x="2167" y="8316"/>
                    <a:pt x="2167" y="1078"/>
                  </a:cubicBezTo>
                  <a:cubicBezTo>
                    <a:pt x="2167" y="494"/>
                    <a:pt x="1684" y="0"/>
                    <a:pt x="1078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050">
                <a:ea typeface="+mn-ea"/>
              </a:endParaRPr>
            </a:p>
          </p:txBody>
        </p:sp>
      </p:grpSp>
      <p:sp>
        <p:nvSpPr>
          <p:cNvPr id="2" name="Dấu Nhân 1">
            <a:extLst>
              <a:ext uri="{FF2B5EF4-FFF2-40B4-BE49-F238E27FC236}">
                <a16:creationId xmlns:a16="http://schemas.microsoft.com/office/drawing/2014/main" xmlns="" id="{3F6540F3-4BB0-4D6F-A8C3-94DF3B3B0AAE}"/>
              </a:ext>
            </a:extLst>
          </p:cNvPr>
          <p:cNvSpPr/>
          <p:nvPr/>
        </p:nvSpPr>
        <p:spPr>
          <a:xfrm>
            <a:off x="6746581" y="2083026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0" name="Dấu Nhân 69">
            <a:extLst>
              <a:ext uri="{FF2B5EF4-FFF2-40B4-BE49-F238E27FC236}">
                <a16:creationId xmlns:a16="http://schemas.microsoft.com/office/drawing/2014/main" xmlns="" id="{76B1D088-5736-40D9-91D6-18825C612C49}"/>
              </a:ext>
            </a:extLst>
          </p:cNvPr>
          <p:cNvSpPr/>
          <p:nvPr/>
        </p:nvSpPr>
        <p:spPr>
          <a:xfrm>
            <a:off x="7566911" y="2827983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1" name="Dấu Nhân 70">
            <a:extLst>
              <a:ext uri="{FF2B5EF4-FFF2-40B4-BE49-F238E27FC236}">
                <a16:creationId xmlns:a16="http://schemas.microsoft.com/office/drawing/2014/main" xmlns="" id="{B7111A6C-E3D4-475C-8C89-B6AA51E37079}"/>
              </a:ext>
            </a:extLst>
          </p:cNvPr>
          <p:cNvSpPr/>
          <p:nvPr/>
        </p:nvSpPr>
        <p:spPr>
          <a:xfrm>
            <a:off x="6746581" y="3476155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2" name="Dấu Nhân 71">
            <a:extLst>
              <a:ext uri="{FF2B5EF4-FFF2-40B4-BE49-F238E27FC236}">
                <a16:creationId xmlns:a16="http://schemas.microsoft.com/office/drawing/2014/main" xmlns="" id="{83406BCA-D6B5-4351-962D-04CD55B28504}"/>
              </a:ext>
            </a:extLst>
          </p:cNvPr>
          <p:cNvSpPr/>
          <p:nvPr/>
        </p:nvSpPr>
        <p:spPr>
          <a:xfrm>
            <a:off x="6746581" y="4116028"/>
            <a:ext cx="537882" cy="376017"/>
          </a:xfrm>
          <a:prstGeom prst="mathMultiply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B73FD200-DFE0-448A-BA74-A89FE4E8926B}"/>
              </a:ext>
            </a:extLst>
          </p:cNvPr>
          <p:cNvSpPr txBox="1"/>
          <p:nvPr/>
        </p:nvSpPr>
        <p:spPr>
          <a:xfrm>
            <a:off x="3665275" y="2939151"/>
            <a:ext cx="1851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Hue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Đường nối Thẳng 14">
            <a:extLst>
              <a:ext uri="{FF2B5EF4-FFF2-40B4-BE49-F238E27FC236}">
                <a16:creationId xmlns:a16="http://schemas.microsoft.com/office/drawing/2014/main" xmlns="" id="{98502474-E011-41C5-9193-B045AA690567}"/>
              </a:ext>
            </a:extLst>
          </p:cNvPr>
          <p:cNvCxnSpPr>
            <a:cxnSpLocks/>
          </p:cNvCxnSpPr>
          <p:nvPr/>
        </p:nvCxnSpPr>
        <p:spPr>
          <a:xfrm flipV="1">
            <a:off x="4188325" y="2867958"/>
            <a:ext cx="866853" cy="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0" grpId="0" animBg="1"/>
      <p:bldP spid="71" grpId="0" animBg="1"/>
      <p:bldP spid="72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7" name="Google Shape;1437;p62"/>
          <p:cNvGrpSpPr/>
          <p:nvPr/>
        </p:nvGrpSpPr>
        <p:grpSpPr>
          <a:xfrm rot="-2069059">
            <a:off x="-786051" y="2719798"/>
            <a:ext cx="2348264" cy="2980596"/>
            <a:chOff x="1154976" y="632775"/>
            <a:chExt cx="2502430" cy="3877954"/>
          </a:xfrm>
        </p:grpSpPr>
        <p:sp>
          <p:nvSpPr>
            <p:cNvPr id="1438" name="Google Shape;1438;p62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62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0" name="Google Shape;1440;p62"/>
          <p:cNvSpPr/>
          <p:nvPr/>
        </p:nvSpPr>
        <p:spPr>
          <a:xfrm rot="4764297" flipH="1">
            <a:off x="7653288" y="315068"/>
            <a:ext cx="1368183" cy="2575940"/>
          </a:xfrm>
          <a:custGeom>
            <a:avLst/>
            <a:gdLst/>
            <a:ahLst/>
            <a:cxnLst/>
            <a:rect l="l" t="t" r="r" b="b"/>
            <a:pathLst>
              <a:path w="20675" h="47996" extrusionOk="0">
                <a:moveTo>
                  <a:pt x="0" y="0"/>
                </a:moveTo>
                <a:lnTo>
                  <a:pt x="0" y="46372"/>
                </a:lnTo>
                <a:lnTo>
                  <a:pt x="137" y="46372"/>
                </a:lnTo>
                <a:cubicBezTo>
                  <a:pt x="188" y="46355"/>
                  <a:pt x="256" y="46355"/>
                  <a:pt x="325" y="46355"/>
                </a:cubicBezTo>
                <a:cubicBezTo>
                  <a:pt x="444" y="46355"/>
                  <a:pt x="581" y="46321"/>
                  <a:pt x="701" y="46253"/>
                </a:cubicBezTo>
                <a:cubicBezTo>
                  <a:pt x="735" y="46236"/>
                  <a:pt x="752" y="46218"/>
                  <a:pt x="786" y="46201"/>
                </a:cubicBezTo>
                <a:lnTo>
                  <a:pt x="888" y="46201"/>
                </a:lnTo>
                <a:cubicBezTo>
                  <a:pt x="1059" y="46201"/>
                  <a:pt x="1230" y="46167"/>
                  <a:pt x="1384" y="46099"/>
                </a:cubicBezTo>
                <a:lnTo>
                  <a:pt x="1555" y="46150"/>
                </a:lnTo>
                <a:cubicBezTo>
                  <a:pt x="1640" y="46321"/>
                  <a:pt x="1777" y="46458"/>
                  <a:pt x="1965" y="46509"/>
                </a:cubicBezTo>
                <a:cubicBezTo>
                  <a:pt x="2027" y="46534"/>
                  <a:pt x="2099" y="46550"/>
                  <a:pt x="2173" y="46550"/>
                </a:cubicBezTo>
                <a:cubicBezTo>
                  <a:pt x="2200" y="46550"/>
                  <a:pt x="2228" y="46548"/>
                  <a:pt x="2255" y="46543"/>
                </a:cubicBezTo>
                <a:cubicBezTo>
                  <a:pt x="2341" y="46543"/>
                  <a:pt x="2426" y="46526"/>
                  <a:pt x="2512" y="46492"/>
                </a:cubicBezTo>
                <a:lnTo>
                  <a:pt x="2529" y="46492"/>
                </a:lnTo>
                <a:lnTo>
                  <a:pt x="2580" y="46475"/>
                </a:lnTo>
                <a:lnTo>
                  <a:pt x="2717" y="46475"/>
                </a:lnTo>
                <a:cubicBezTo>
                  <a:pt x="2785" y="46458"/>
                  <a:pt x="2870" y="46441"/>
                  <a:pt x="2939" y="46406"/>
                </a:cubicBezTo>
                <a:cubicBezTo>
                  <a:pt x="3041" y="46560"/>
                  <a:pt x="3212" y="46646"/>
                  <a:pt x="3383" y="46663"/>
                </a:cubicBezTo>
                <a:cubicBezTo>
                  <a:pt x="3503" y="46663"/>
                  <a:pt x="3622" y="46680"/>
                  <a:pt x="3759" y="46697"/>
                </a:cubicBezTo>
                <a:lnTo>
                  <a:pt x="3930" y="46697"/>
                </a:lnTo>
                <a:cubicBezTo>
                  <a:pt x="4049" y="46680"/>
                  <a:pt x="4152" y="46646"/>
                  <a:pt x="4272" y="46594"/>
                </a:cubicBezTo>
                <a:lnTo>
                  <a:pt x="4306" y="46594"/>
                </a:lnTo>
                <a:cubicBezTo>
                  <a:pt x="4357" y="46594"/>
                  <a:pt x="4408" y="46577"/>
                  <a:pt x="4477" y="46577"/>
                </a:cubicBezTo>
                <a:cubicBezTo>
                  <a:pt x="4579" y="46646"/>
                  <a:pt x="4699" y="46697"/>
                  <a:pt x="4835" y="46731"/>
                </a:cubicBezTo>
                <a:cubicBezTo>
                  <a:pt x="4887" y="46748"/>
                  <a:pt x="4921" y="46748"/>
                  <a:pt x="4972" y="46748"/>
                </a:cubicBezTo>
                <a:cubicBezTo>
                  <a:pt x="5075" y="46787"/>
                  <a:pt x="5177" y="46806"/>
                  <a:pt x="5287" y="46806"/>
                </a:cubicBezTo>
                <a:cubicBezTo>
                  <a:pt x="5323" y="46806"/>
                  <a:pt x="5361" y="46804"/>
                  <a:pt x="5399" y="46799"/>
                </a:cubicBezTo>
                <a:cubicBezTo>
                  <a:pt x="5502" y="46799"/>
                  <a:pt x="5604" y="46765"/>
                  <a:pt x="5707" y="46731"/>
                </a:cubicBezTo>
                <a:cubicBezTo>
                  <a:pt x="5775" y="46714"/>
                  <a:pt x="5826" y="46697"/>
                  <a:pt x="5878" y="46680"/>
                </a:cubicBezTo>
                <a:lnTo>
                  <a:pt x="6031" y="46680"/>
                </a:lnTo>
                <a:cubicBezTo>
                  <a:pt x="6134" y="46680"/>
                  <a:pt x="6219" y="46663"/>
                  <a:pt x="6322" y="46629"/>
                </a:cubicBezTo>
                <a:cubicBezTo>
                  <a:pt x="6459" y="46629"/>
                  <a:pt x="6595" y="46594"/>
                  <a:pt x="6715" y="46526"/>
                </a:cubicBezTo>
                <a:cubicBezTo>
                  <a:pt x="6783" y="46543"/>
                  <a:pt x="6869" y="46543"/>
                  <a:pt x="6937" y="46543"/>
                </a:cubicBezTo>
                <a:lnTo>
                  <a:pt x="7074" y="46543"/>
                </a:lnTo>
                <a:lnTo>
                  <a:pt x="7159" y="46594"/>
                </a:lnTo>
                <a:cubicBezTo>
                  <a:pt x="7398" y="46697"/>
                  <a:pt x="7655" y="46765"/>
                  <a:pt x="7911" y="46782"/>
                </a:cubicBezTo>
                <a:lnTo>
                  <a:pt x="8048" y="46799"/>
                </a:lnTo>
                <a:cubicBezTo>
                  <a:pt x="8065" y="46834"/>
                  <a:pt x="8082" y="46851"/>
                  <a:pt x="8116" y="46868"/>
                </a:cubicBezTo>
                <a:cubicBezTo>
                  <a:pt x="8236" y="46987"/>
                  <a:pt x="8389" y="47039"/>
                  <a:pt x="8543" y="47056"/>
                </a:cubicBezTo>
                <a:cubicBezTo>
                  <a:pt x="8731" y="47073"/>
                  <a:pt x="8902" y="47141"/>
                  <a:pt x="9056" y="47261"/>
                </a:cubicBezTo>
                <a:cubicBezTo>
                  <a:pt x="9175" y="47363"/>
                  <a:pt x="9312" y="47414"/>
                  <a:pt x="9483" y="47432"/>
                </a:cubicBezTo>
                <a:lnTo>
                  <a:pt x="9688" y="47432"/>
                </a:lnTo>
                <a:cubicBezTo>
                  <a:pt x="9704" y="47433"/>
                  <a:pt x="9720" y="47434"/>
                  <a:pt x="9736" y="47434"/>
                </a:cubicBezTo>
                <a:cubicBezTo>
                  <a:pt x="9910" y="47434"/>
                  <a:pt x="10093" y="47352"/>
                  <a:pt x="10218" y="47227"/>
                </a:cubicBezTo>
                <a:cubicBezTo>
                  <a:pt x="10252" y="47209"/>
                  <a:pt x="10286" y="47192"/>
                  <a:pt x="10320" y="47175"/>
                </a:cubicBezTo>
                <a:cubicBezTo>
                  <a:pt x="10337" y="47158"/>
                  <a:pt x="10371" y="47141"/>
                  <a:pt x="10388" y="47141"/>
                </a:cubicBezTo>
                <a:cubicBezTo>
                  <a:pt x="10423" y="47124"/>
                  <a:pt x="10440" y="47124"/>
                  <a:pt x="10457" y="47107"/>
                </a:cubicBezTo>
                <a:lnTo>
                  <a:pt x="10559" y="47107"/>
                </a:lnTo>
                <a:cubicBezTo>
                  <a:pt x="10616" y="47101"/>
                  <a:pt x="10672" y="47097"/>
                  <a:pt x="10728" y="47097"/>
                </a:cubicBezTo>
                <a:cubicBezTo>
                  <a:pt x="10826" y="47097"/>
                  <a:pt x="10923" y="47109"/>
                  <a:pt x="11021" y="47141"/>
                </a:cubicBezTo>
                <a:cubicBezTo>
                  <a:pt x="11055" y="47141"/>
                  <a:pt x="11089" y="47158"/>
                  <a:pt x="11123" y="47158"/>
                </a:cubicBezTo>
                <a:cubicBezTo>
                  <a:pt x="11157" y="47175"/>
                  <a:pt x="11174" y="47192"/>
                  <a:pt x="11209" y="47209"/>
                </a:cubicBezTo>
                <a:cubicBezTo>
                  <a:pt x="11243" y="47227"/>
                  <a:pt x="11277" y="47244"/>
                  <a:pt x="11294" y="47261"/>
                </a:cubicBezTo>
                <a:cubicBezTo>
                  <a:pt x="11397" y="47329"/>
                  <a:pt x="11516" y="47380"/>
                  <a:pt x="11636" y="47397"/>
                </a:cubicBezTo>
                <a:cubicBezTo>
                  <a:pt x="11755" y="47534"/>
                  <a:pt x="11909" y="47620"/>
                  <a:pt x="12097" y="47654"/>
                </a:cubicBezTo>
                <a:lnTo>
                  <a:pt x="12114" y="47654"/>
                </a:lnTo>
                <a:cubicBezTo>
                  <a:pt x="12217" y="47773"/>
                  <a:pt x="12370" y="47825"/>
                  <a:pt x="12541" y="47842"/>
                </a:cubicBezTo>
                <a:cubicBezTo>
                  <a:pt x="12593" y="47842"/>
                  <a:pt x="12644" y="47842"/>
                  <a:pt x="12695" y="47825"/>
                </a:cubicBezTo>
                <a:cubicBezTo>
                  <a:pt x="12798" y="47807"/>
                  <a:pt x="12900" y="47773"/>
                  <a:pt x="12986" y="47739"/>
                </a:cubicBezTo>
                <a:cubicBezTo>
                  <a:pt x="13054" y="47705"/>
                  <a:pt x="13105" y="47671"/>
                  <a:pt x="13156" y="47637"/>
                </a:cubicBezTo>
                <a:cubicBezTo>
                  <a:pt x="13225" y="47654"/>
                  <a:pt x="13293" y="47654"/>
                  <a:pt x="13361" y="47654"/>
                </a:cubicBezTo>
                <a:lnTo>
                  <a:pt x="13464" y="47654"/>
                </a:lnTo>
                <a:cubicBezTo>
                  <a:pt x="13515" y="47671"/>
                  <a:pt x="13584" y="47688"/>
                  <a:pt x="13635" y="47688"/>
                </a:cubicBezTo>
                <a:lnTo>
                  <a:pt x="13754" y="47688"/>
                </a:lnTo>
                <a:cubicBezTo>
                  <a:pt x="13806" y="47671"/>
                  <a:pt x="13874" y="47671"/>
                  <a:pt x="13942" y="47671"/>
                </a:cubicBezTo>
                <a:lnTo>
                  <a:pt x="14045" y="47671"/>
                </a:lnTo>
                <a:cubicBezTo>
                  <a:pt x="14079" y="47671"/>
                  <a:pt x="14096" y="47688"/>
                  <a:pt x="14130" y="47688"/>
                </a:cubicBezTo>
                <a:cubicBezTo>
                  <a:pt x="14267" y="47705"/>
                  <a:pt x="14370" y="47756"/>
                  <a:pt x="14472" y="47842"/>
                </a:cubicBezTo>
                <a:cubicBezTo>
                  <a:pt x="14592" y="47927"/>
                  <a:pt x="14728" y="47978"/>
                  <a:pt x="14882" y="47978"/>
                </a:cubicBezTo>
                <a:lnTo>
                  <a:pt x="14950" y="47978"/>
                </a:lnTo>
                <a:cubicBezTo>
                  <a:pt x="15002" y="47995"/>
                  <a:pt x="15053" y="47995"/>
                  <a:pt x="15104" y="47995"/>
                </a:cubicBezTo>
                <a:cubicBezTo>
                  <a:pt x="15190" y="47995"/>
                  <a:pt x="15275" y="47978"/>
                  <a:pt x="15361" y="47944"/>
                </a:cubicBezTo>
                <a:cubicBezTo>
                  <a:pt x="15429" y="47944"/>
                  <a:pt x="15480" y="47961"/>
                  <a:pt x="15531" y="47978"/>
                </a:cubicBezTo>
                <a:cubicBezTo>
                  <a:pt x="15583" y="47978"/>
                  <a:pt x="15634" y="47995"/>
                  <a:pt x="15685" y="47995"/>
                </a:cubicBezTo>
                <a:cubicBezTo>
                  <a:pt x="15788" y="47995"/>
                  <a:pt x="15907" y="47961"/>
                  <a:pt x="16010" y="47910"/>
                </a:cubicBezTo>
                <a:cubicBezTo>
                  <a:pt x="16078" y="47859"/>
                  <a:pt x="16146" y="47842"/>
                  <a:pt x="16232" y="47842"/>
                </a:cubicBezTo>
                <a:lnTo>
                  <a:pt x="16283" y="47842"/>
                </a:lnTo>
                <a:cubicBezTo>
                  <a:pt x="16437" y="47842"/>
                  <a:pt x="16608" y="47773"/>
                  <a:pt x="16727" y="47654"/>
                </a:cubicBezTo>
                <a:lnTo>
                  <a:pt x="16779" y="47602"/>
                </a:lnTo>
                <a:lnTo>
                  <a:pt x="16813" y="47568"/>
                </a:lnTo>
                <a:cubicBezTo>
                  <a:pt x="16813" y="47568"/>
                  <a:pt x="16830" y="47568"/>
                  <a:pt x="16830" y="47551"/>
                </a:cubicBezTo>
                <a:lnTo>
                  <a:pt x="16847" y="47534"/>
                </a:lnTo>
                <a:lnTo>
                  <a:pt x="16864" y="47534"/>
                </a:lnTo>
                <a:lnTo>
                  <a:pt x="16898" y="47517"/>
                </a:lnTo>
                <a:cubicBezTo>
                  <a:pt x="16984" y="47483"/>
                  <a:pt x="17052" y="47432"/>
                  <a:pt x="17120" y="47363"/>
                </a:cubicBezTo>
                <a:cubicBezTo>
                  <a:pt x="17257" y="47329"/>
                  <a:pt x="17394" y="47244"/>
                  <a:pt x="17479" y="47124"/>
                </a:cubicBezTo>
                <a:cubicBezTo>
                  <a:pt x="17496" y="47107"/>
                  <a:pt x="17496" y="47090"/>
                  <a:pt x="17513" y="47073"/>
                </a:cubicBezTo>
                <a:cubicBezTo>
                  <a:pt x="17650" y="47056"/>
                  <a:pt x="17770" y="47004"/>
                  <a:pt x="17872" y="46919"/>
                </a:cubicBezTo>
                <a:cubicBezTo>
                  <a:pt x="17889" y="46902"/>
                  <a:pt x="17923" y="46868"/>
                  <a:pt x="17941" y="46851"/>
                </a:cubicBezTo>
                <a:cubicBezTo>
                  <a:pt x="18111" y="46731"/>
                  <a:pt x="18214" y="46543"/>
                  <a:pt x="18197" y="46338"/>
                </a:cubicBezTo>
                <a:lnTo>
                  <a:pt x="18197" y="46287"/>
                </a:lnTo>
                <a:cubicBezTo>
                  <a:pt x="18197" y="46287"/>
                  <a:pt x="18197" y="46270"/>
                  <a:pt x="18197" y="46253"/>
                </a:cubicBezTo>
                <a:cubicBezTo>
                  <a:pt x="18214" y="46048"/>
                  <a:pt x="18128" y="45825"/>
                  <a:pt x="17958" y="45672"/>
                </a:cubicBezTo>
                <a:cubicBezTo>
                  <a:pt x="17941" y="45638"/>
                  <a:pt x="17923" y="45603"/>
                  <a:pt x="17906" y="45569"/>
                </a:cubicBezTo>
                <a:cubicBezTo>
                  <a:pt x="17889" y="45552"/>
                  <a:pt x="17872" y="45535"/>
                  <a:pt x="17872" y="45518"/>
                </a:cubicBezTo>
                <a:lnTo>
                  <a:pt x="17838" y="45450"/>
                </a:lnTo>
                <a:lnTo>
                  <a:pt x="17838" y="45381"/>
                </a:lnTo>
                <a:cubicBezTo>
                  <a:pt x="17821" y="45262"/>
                  <a:pt x="17838" y="45125"/>
                  <a:pt x="17889" y="45005"/>
                </a:cubicBezTo>
                <a:cubicBezTo>
                  <a:pt x="17889" y="44988"/>
                  <a:pt x="17906" y="44954"/>
                  <a:pt x="17906" y="44920"/>
                </a:cubicBezTo>
                <a:cubicBezTo>
                  <a:pt x="17923" y="44903"/>
                  <a:pt x="17941" y="44886"/>
                  <a:pt x="17958" y="44869"/>
                </a:cubicBezTo>
                <a:cubicBezTo>
                  <a:pt x="17975" y="44834"/>
                  <a:pt x="17992" y="44817"/>
                  <a:pt x="18009" y="44783"/>
                </a:cubicBezTo>
                <a:cubicBezTo>
                  <a:pt x="18094" y="44698"/>
                  <a:pt x="18146" y="44595"/>
                  <a:pt x="18163" y="44493"/>
                </a:cubicBezTo>
                <a:cubicBezTo>
                  <a:pt x="18299" y="44390"/>
                  <a:pt x="18402" y="44254"/>
                  <a:pt x="18436" y="44100"/>
                </a:cubicBezTo>
                <a:lnTo>
                  <a:pt x="18453" y="44083"/>
                </a:lnTo>
                <a:cubicBezTo>
                  <a:pt x="18624" y="43929"/>
                  <a:pt x="18709" y="43690"/>
                  <a:pt x="18658" y="43450"/>
                </a:cubicBezTo>
                <a:cubicBezTo>
                  <a:pt x="18641" y="43348"/>
                  <a:pt x="18624" y="43245"/>
                  <a:pt x="18590" y="43143"/>
                </a:cubicBezTo>
                <a:cubicBezTo>
                  <a:pt x="18573" y="43092"/>
                  <a:pt x="18556" y="43040"/>
                  <a:pt x="18521" y="42989"/>
                </a:cubicBezTo>
                <a:cubicBezTo>
                  <a:pt x="18556" y="42904"/>
                  <a:pt x="18556" y="42818"/>
                  <a:pt x="18573" y="42716"/>
                </a:cubicBezTo>
                <a:cubicBezTo>
                  <a:pt x="18607" y="42613"/>
                  <a:pt x="18624" y="42511"/>
                  <a:pt x="18607" y="42408"/>
                </a:cubicBezTo>
                <a:cubicBezTo>
                  <a:pt x="18607" y="42357"/>
                  <a:pt x="18607" y="42306"/>
                  <a:pt x="18607" y="42254"/>
                </a:cubicBezTo>
                <a:cubicBezTo>
                  <a:pt x="18607" y="42220"/>
                  <a:pt x="18607" y="42203"/>
                  <a:pt x="18607" y="42169"/>
                </a:cubicBezTo>
                <a:cubicBezTo>
                  <a:pt x="18624" y="42135"/>
                  <a:pt x="18641" y="42118"/>
                  <a:pt x="18641" y="42084"/>
                </a:cubicBezTo>
                <a:cubicBezTo>
                  <a:pt x="18675" y="41981"/>
                  <a:pt x="18744" y="41879"/>
                  <a:pt x="18829" y="41810"/>
                </a:cubicBezTo>
                <a:cubicBezTo>
                  <a:pt x="18966" y="41691"/>
                  <a:pt x="19051" y="41520"/>
                  <a:pt x="19068" y="41349"/>
                </a:cubicBezTo>
                <a:cubicBezTo>
                  <a:pt x="19137" y="41212"/>
                  <a:pt x="19154" y="41058"/>
                  <a:pt x="19137" y="40922"/>
                </a:cubicBezTo>
                <a:cubicBezTo>
                  <a:pt x="19137" y="40888"/>
                  <a:pt x="19154" y="40853"/>
                  <a:pt x="19188" y="40802"/>
                </a:cubicBezTo>
                <a:cubicBezTo>
                  <a:pt x="19273" y="40631"/>
                  <a:pt x="19290" y="40443"/>
                  <a:pt x="19239" y="40272"/>
                </a:cubicBezTo>
                <a:cubicBezTo>
                  <a:pt x="19222" y="40221"/>
                  <a:pt x="19222" y="40170"/>
                  <a:pt x="19239" y="40119"/>
                </a:cubicBezTo>
                <a:lnTo>
                  <a:pt x="19239" y="40102"/>
                </a:lnTo>
                <a:cubicBezTo>
                  <a:pt x="19307" y="39914"/>
                  <a:pt x="19273" y="39726"/>
                  <a:pt x="19188" y="39572"/>
                </a:cubicBezTo>
                <a:lnTo>
                  <a:pt x="19137" y="39521"/>
                </a:lnTo>
                <a:cubicBezTo>
                  <a:pt x="19137" y="39504"/>
                  <a:pt x="19119" y="39504"/>
                  <a:pt x="19119" y="39486"/>
                </a:cubicBezTo>
                <a:cubicBezTo>
                  <a:pt x="19119" y="39486"/>
                  <a:pt x="19102" y="39469"/>
                  <a:pt x="19102" y="39469"/>
                </a:cubicBezTo>
                <a:lnTo>
                  <a:pt x="19102" y="39452"/>
                </a:lnTo>
                <a:lnTo>
                  <a:pt x="19102" y="39418"/>
                </a:lnTo>
                <a:cubicBezTo>
                  <a:pt x="19085" y="39350"/>
                  <a:pt x="19051" y="39264"/>
                  <a:pt x="19000" y="39213"/>
                </a:cubicBezTo>
                <a:lnTo>
                  <a:pt x="19000" y="39196"/>
                </a:lnTo>
                <a:lnTo>
                  <a:pt x="19034" y="39162"/>
                </a:lnTo>
                <a:cubicBezTo>
                  <a:pt x="19154" y="39042"/>
                  <a:pt x="19222" y="38871"/>
                  <a:pt x="19222" y="38701"/>
                </a:cubicBezTo>
                <a:cubicBezTo>
                  <a:pt x="19290" y="38564"/>
                  <a:pt x="19325" y="38410"/>
                  <a:pt x="19290" y="38273"/>
                </a:cubicBezTo>
                <a:lnTo>
                  <a:pt x="19290" y="38256"/>
                </a:lnTo>
                <a:lnTo>
                  <a:pt x="19290" y="38188"/>
                </a:lnTo>
                <a:lnTo>
                  <a:pt x="19290" y="38085"/>
                </a:lnTo>
                <a:cubicBezTo>
                  <a:pt x="19325" y="37966"/>
                  <a:pt x="19342" y="37846"/>
                  <a:pt x="19325" y="37727"/>
                </a:cubicBezTo>
                <a:cubicBezTo>
                  <a:pt x="19393" y="37573"/>
                  <a:pt x="19393" y="37385"/>
                  <a:pt x="19342" y="37231"/>
                </a:cubicBezTo>
                <a:cubicBezTo>
                  <a:pt x="19307" y="37163"/>
                  <a:pt x="19273" y="37111"/>
                  <a:pt x="19239" y="37060"/>
                </a:cubicBezTo>
                <a:lnTo>
                  <a:pt x="19290" y="37026"/>
                </a:lnTo>
                <a:lnTo>
                  <a:pt x="19393" y="36958"/>
                </a:lnTo>
                <a:cubicBezTo>
                  <a:pt x="19495" y="36906"/>
                  <a:pt x="19564" y="36838"/>
                  <a:pt x="19615" y="36736"/>
                </a:cubicBezTo>
                <a:cubicBezTo>
                  <a:pt x="19718" y="36548"/>
                  <a:pt x="19735" y="36308"/>
                  <a:pt x="19649" y="36103"/>
                </a:cubicBezTo>
                <a:cubicBezTo>
                  <a:pt x="19598" y="35950"/>
                  <a:pt x="19512" y="35813"/>
                  <a:pt x="19427" y="35693"/>
                </a:cubicBezTo>
                <a:lnTo>
                  <a:pt x="19393" y="35642"/>
                </a:lnTo>
                <a:cubicBezTo>
                  <a:pt x="19393" y="35488"/>
                  <a:pt x="19359" y="35317"/>
                  <a:pt x="19307" y="35164"/>
                </a:cubicBezTo>
                <a:cubicBezTo>
                  <a:pt x="19359" y="35061"/>
                  <a:pt x="19393" y="34924"/>
                  <a:pt x="19393" y="34805"/>
                </a:cubicBezTo>
                <a:cubicBezTo>
                  <a:pt x="19393" y="34651"/>
                  <a:pt x="19359" y="34514"/>
                  <a:pt x="19307" y="34378"/>
                </a:cubicBezTo>
                <a:cubicBezTo>
                  <a:pt x="19273" y="34326"/>
                  <a:pt x="19256" y="34292"/>
                  <a:pt x="19222" y="34241"/>
                </a:cubicBezTo>
                <a:lnTo>
                  <a:pt x="19222" y="34224"/>
                </a:lnTo>
                <a:cubicBezTo>
                  <a:pt x="19325" y="33899"/>
                  <a:pt x="19205" y="33540"/>
                  <a:pt x="18949" y="33335"/>
                </a:cubicBezTo>
                <a:cubicBezTo>
                  <a:pt x="19085" y="33216"/>
                  <a:pt x="19171" y="33045"/>
                  <a:pt x="19188" y="32857"/>
                </a:cubicBezTo>
                <a:lnTo>
                  <a:pt x="19188" y="32840"/>
                </a:lnTo>
                <a:lnTo>
                  <a:pt x="19188" y="32669"/>
                </a:lnTo>
                <a:cubicBezTo>
                  <a:pt x="19359" y="32532"/>
                  <a:pt x="19461" y="32344"/>
                  <a:pt x="19478" y="32122"/>
                </a:cubicBezTo>
                <a:cubicBezTo>
                  <a:pt x="19478" y="32088"/>
                  <a:pt x="19478" y="32037"/>
                  <a:pt x="19478" y="31986"/>
                </a:cubicBezTo>
                <a:cubicBezTo>
                  <a:pt x="19564" y="31866"/>
                  <a:pt x="19615" y="31729"/>
                  <a:pt x="19615" y="31576"/>
                </a:cubicBezTo>
                <a:cubicBezTo>
                  <a:pt x="19598" y="31507"/>
                  <a:pt x="19581" y="31456"/>
                  <a:pt x="19564" y="31388"/>
                </a:cubicBezTo>
                <a:cubicBezTo>
                  <a:pt x="19581" y="31251"/>
                  <a:pt x="19615" y="31114"/>
                  <a:pt x="19666" y="30978"/>
                </a:cubicBezTo>
                <a:cubicBezTo>
                  <a:pt x="19700" y="30875"/>
                  <a:pt x="19700" y="30773"/>
                  <a:pt x="19700" y="30670"/>
                </a:cubicBezTo>
                <a:cubicBezTo>
                  <a:pt x="19718" y="30636"/>
                  <a:pt x="19735" y="30619"/>
                  <a:pt x="19735" y="30619"/>
                </a:cubicBezTo>
                <a:cubicBezTo>
                  <a:pt x="19854" y="30448"/>
                  <a:pt x="19888" y="30243"/>
                  <a:pt x="19837" y="30055"/>
                </a:cubicBezTo>
                <a:cubicBezTo>
                  <a:pt x="19923" y="29918"/>
                  <a:pt x="19940" y="29764"/>
                  <a:pt x="19923" y="29611"/>
                </a:cubicBezTo>
                <a:cubicBezTo>
                  <a:pt x="19871" y="29423"/>
                  <a:pt x="19752" y="29235"/>
                  <a:pt x="19564" y="29149"/>
                </a:cubicBezTo>
                <a:cubicBezTo>
                  <a:pt x="19564" y="29098"/>
                  <a:pt x="19547" y="29047"/>
                  <a:pt x="19530" y="28996"/>
                </a:cubicBezTo>
                <a:cubicBezTo>
                  <a:pt x="19547" y="28927"/>
                  <a:pt x="19564" y="28859"/>
                  <a:pt x="19581" y="28791"/>
                </a:cubicBezTo>
                <a:cubicBezTo>
                  <a:pt x="19683" y="28654"/>
                  <a:pt x="19718" y="28466"/>
                  <a:pt x="19666" y="28295"/>
                </a:cubicBezTo>
                <a:cubicBezTo>
                  <a:pt x="19649" y="28192"/>
                  <a:pt x="19649" y="28090"/>
                  <a:pt x="19666" y="27987"/>
                </a:cubicBezTo>
                <a:cubicBezTo>
                  <a:pt x="19700" y="27782"/>
                  <a:pt x="19632" y="27577"/>
                  <a:pt x="19495" y="27424"/>
                </a:cubicBezTo>
                <a:cubicBezTo>
                  <a:pt x="19495" y="27355"/>
                  <a:pt x="19478" y="27287"/>
                  <a:pt x="19461" y="27219"/>
                </a:cubicBezTo>
                <a:lnTo>
                  <a:pt x="19461" y="27082"/>
                </a:lnTo>
                <a:cubicBezTo>
                  <a:pt x="19461" y="27014"/>
                  <a:pt x="19478" y="26945"/>
                  <a:pt x="19512" y="26877"/>
                </a:cubicBezTo>
                <a:cubicBezTo>
                  <a:pt x="19547" y="26809"/>
                  <a:pt x="19564" y="26723"/>
                  <a:pt x="19581" y="26638"/>
                </a:cubicBezTo>
                <a:lnTo>
                  <a:pt x="19581" y="26552"/>
                </a:lnTo>
                <a:lnTo>
                  <a:pt x="19598" y="26210"/>
                </a:lnTo>
                <a:cubicBezTo>
                  <a:pt x="19718" y="26108"/>
                  <a:pt x="19786" y="25937"/>
                  <a:pt x="19803" y="25766"/>
                </a:cubicBezTo>
                <a:cubicBezTo>
                  <a:pt x="19940" y="25595"/>
                  <a:pt x="19991" y="25373"/>
                  <a:pt x="19974" y="25151"/>
                </a:cubicBezTo>
                <a:cubicBezTo>
                  <a:pt x="19974" y="25117"/>
                  <a:pt x="19974" y="25083"/>
                  <a:pt x="19974" y="25049"/>
                </a:cubicBezTo>
                <a:cubicBezTo>
                  <a:pt x="20076" y="24758"/>
                  <a:pt x="20076" y="24451"/>
                  <a:pt x="19974" y="24160"/>
                </a:cubicBezTo>
                <a:cubicBezTo>
                  <a:pt x="20008" y="23904"/>
                  <a:pt x="19940" y="23630"/>
                  <a:pt x="19803" y="23408"/>
                </a:cubicBezTo>
                <a:cubicBezTo>
                  <a:pt x="19803" y="23357"/>
                  <a:pt x="19820" y="23306"/>
                  <a:pt x="19820" y="23237"/>
                </a:cubicBezTo>
                <a:cubicBezTo>
                  <a:pt x="19923" y="23084"/>
                  <a:pt x="19991" y="22930"/>
                  <a:pt x="20025" y="22742"/>
                </a:cubicBezTo>
                <a:cubicBezTo>
                  <a:pt x="20093" y="22520"/>
                  <a:pt x="20093" y="22298"/>
                  <a:pt x="20059" y="22076"/>
                </a:cubicBezTo>
                <a:lnTo>
                  <a:pt x="20230" y="22076"/>
                </a:lnTo>
                <a:cubicBezTo>
                  <a:pt x="20384" y="22059"/>
                  <a:pt x="20521" y="22007"/>
                  <a:pt x="20657" y="21922"/>
                </a:cubicBezTo>
                <a:lnTo>
                  <a:pt x="2067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62"/>
          <p:cNvSpPr/>
          <p:nvPr/>
        </p:nvSpPr>
        <p:spPr>
          <a:xfrm>
            <a:off x="634178" y="757232"/>
            <a:ext cx="7876905" cy="4294060"/>
          </a:xfrm>
          <a:custGeom>
            <a:avLst/>
            <a:gdLst/>
            <a:ahLst/>
            <a:cxnLst/>
            <a:rect l="l" t="t" r="r" b="b"/>
            <a:pathLst>
              <a:path w="29423" h="26963" extrusionOk="0">
                <a:moveTo>
                  <a:pt x="35" y="24075"/>
                </a:moveTo>
                <a:cubicBezTo>
                  <a:pt x="120" y="24126"/>
                  <a:pt x="223" y="24177"/>
                  <a:pt x="308" y="24228"/>
                </a:cubicBezTo>
                <a:cubicBezTo>
                  <a:pt x="445" y="24382"/>
                  <a:pt x="616" y="24519"/>
                  <a:pt x="803" y="24604"/>
                </a:cubicBezTo>
                <a:cubicBezTo>
                  <a:pt x="923" y="24673"/>
                  <a:pt x="1043" y="24707"/>
                  <a:pt x="1179" y="24741"/>
                </a:cubicBezTo>
                <a:cubicBezTo>
                  <a:pt x="1179" y="24758"/>
                  <a:pt x="1179" y="24758"/>
                  <a:pt x="1179" y="24775"/>
                </a:cubicBezTo>
                <a:cubicBezTo>
                  <a:pt x="1214" y="24843"/>
                  <a:pt x="1265" y="24895"/>
                  <a:pt x="1350" y="24912"/>
                </a:cubicBezTo>
                <a:cubicBezTo>
                  <a:pt x="1555" y="24929"/>
                  <a:pt x="1709" y="24861"/>
                  <a:pt x="1897" y="24878"/>
                </a:cubicBezTo>
                <a:cubicBezTo>
                  <a:pt x="1931" y="24861"/>
                  <a:pt x="1965" y="24861"/>
                  <a:pt x="2000" y="24843"/>
                </a:cubicBezTo>
                <a:lnTo>
                  <a:pt x="2000" y="24792"/>
                </a:lnTo>
                <a:cubicBezTo>
                  <a:pt x="2136" y="24741"/>
                  <a:pt x="2273" y="24724"/>
                  <a:pt x="2410" y="24741"/>
                </a:cubicBezTo>
                <a:cubicBezTo>
                  <a:pt x="2563" y="24741"/>
                  <a:pt x="2717" y="24707"/>
                  <a:pt x="2837" y="24621"/>
                </a:cubicBezTo>
                <a:cubicBezTo>
                  <a:pt x="2854" y="24621"/>
                  <a:pt x="2854" y="24604"/>
                  <a:pt x="2854" y="24604"/>
                </a:cubicBezTo>
                <a:lnTo>
                  <a:pt x="3606" y="24861"/>
                </a:lnTo>
                <a:lnTo>
                  <a:pt x="3606" y="24878"/>
                </a:lnTo>
                <a:lnTo>
                  <a:pt x="3606" y="25083"/>
                </a:lnTo>
                <a:cubicBezTo>
                  <a:pt x="3606" y="25100"/>
                  <a:pt x="3623" y="25117"/>
                  <a:pt x="3623" y="25117"/>
                </a:cubicBezTo>
                <a:cubicBezTo>
                  <a:pt x="3657" y="25134"/>
                  <a:pt x="3708" y="25151"/>
                  <a:pt x="3725" y="25151"/>
                </a:cubicBezTo>
                <a:cubicBezTo>
                  <a:pt x="3776" y="25134"/>
                  <a:pt x="3845" y="25100"/>
                  <a:pt x="3896" y="25049"/>
                </a:cubicBezTo>
                <a:cubicBezTo>
                  <a:pt x="3947" y="24997"/>
                  <a:pt x="3999" y="25014"/>
                  <a:pt x="4084" y="25083"/>
                </a:cubicBezTo>
                <a:cubicBezTo>
                  <a:pt x="4101" y="25100"/>
                  <a:pt x="4135" y="25100"/>
                  <a:pt x="4135" y="25100"/>
                </a:cubicBezTo>
                <a:cubicBezTo>
                  <a:pt x="4187" y="24980"/>
                  <a:pt x="4426" y="25117"/>
                  <a:pt x="4511" y="25049"/>
                </a:cubicBezTo>
                <a:cubicBezTo>
                  <a:pt x="4562" y="24997"/>
                  <a:pt x="4614" y="24980"/>
                  <a:pt x="4682" y="24997"/>
                </a:cubicBezTo>
                <a:cubicBezTo>
                  <a:pt x="4819" y="25031"/>
                  <a:pt x="4870" y="24963"/>
                  <a:pt x="4973" y="24929"/>
                </a:cubicBezTo>
                <a:lnTo>
                  <a:pt x="5143" y="24895"/>
                </a:lnTo>
                <a:lnTo>
                  <a:pt x="5195" y="24912"/>
                </a:lnTo>
                <a:cubicBezTo>
                  <a:pt x="5263" y="24963"/>
                  <a:pt x="5348" y="24997"/>
                  <a:pt x="5348" y="25066"/>
                </a:cubicBezTo>
                <a:cubicBezTo>
                  <a:pt x="5365" y="25134"/>
                  <a:pt x="5331" y="25168"/>
                  <a:pt x="5280" y="25168"/>
                </a:cubicBezTo>
                <a:cubicBezTo>
                  <a:pt x="5178" y="25168"/>
                  <a:pt x="5092" y="25168"/>
                  <a:pt x="5075" y="25271"/>
                </a:cubicBezTo>
                <a:cubicBezTo>
                  <a:pt x="5007" y="25271"/>
                  <a:pt x="4921" y="25271"/>
                  <a:pt x="4836" y="25271"/>
                </a:cubicBezTo>
                <a:cubicBezTo>
                  <a:pt x="4819" y="25271"/>
                  <a:pt x="4836" y="25322"/>
                  <a:pt x="4836" y="25356"/>
                </a:cubicBezTo>
                <a:cubicBezTo>
                  <a:pt x="4887" y="25407"/>
                  <a:pt x="4819" y="25373"/>
                  <a:pt x="4887" y="25390"/>
                </a:cubicBezTo>
                <a:cubicBezTo>
                  <a:pt x="4990" y="25424"/>
                  <a:pt x="5092" y="25459"/>
                  <a:pt x="5212" y="25476"/>
                </a:cubicBezTo>
                <a:cubicBezTo>
                  <a:pt x="5280" y="25493"/>
                  <a:pt x="5331" y="25493"/>
                  <a:pt x="5348" y="25441"/>
                </a:cubicBezTo>
                <a:cubicBezTo>
                  <a:pt x="5365" y="25407"/>
                  <a:pt x="5417" y="25390"/>
                  <a:pt x="5485" y="25390"/>
                </a:cubicBezTo>
                <a:cubicBezTo>
                  <a:pt x="5605" y="25424"/>
                  <a:pt x="5724" y="25459"/>
                  <a:pt x="5741" y="25322"/>
                </a:cubicBezTo>
                <a:cubicBezTo>
                  <a:pt x="5827" y="25322"/>
                  <a:pt x="5946" y="25356"/>
                  <a:pt x="5998" y="25305"/>
                </a:cubicBezTo>
                <a:cubicBezTo>
                  <a:pt x="6032" y="25271"/>
                  <a:pt x="6100" y="25322"/>
                  <a:pt x="6134" y="25356"/>
                </a:cubicBezTo>
                <a:cubicBezTo>
                  <a:pt x="6186" y="25407"/>
                  <a:pt x="6186" y="25441"/>
                  <a:pt x="6169" y="25476"/>
                </a:cubicBezTo>
                <a:cubicBezTo>
                  <a:pt x="6117" y="25544"/>
                  <a:pt x="6186" y="25647"/>
                  <a:pt x="6305" y="25681"/>
                </a:cubicBezTo>
                <a:cubicBezTo>
                  <a:pt x="6356" y="25698"/>
                  <a:pt x="6408" y="25715"/>
                  <a:pt x="6459" y="25732"/>
                </a:cubicBezTo>
                <a:cubicBezTo>
                  <a:pt x="6544" y="25800"/>
                  <a:pt x="6647" y="25817"/>
                  <a:pt x="6749" y="25766"/>
                </a:cubicBezTo>
                <a:cubicBezTo>
                  <a:pt x="6835" y="25749"/>
                  <a:pt x="6903" y="25715"/>
                  <a:pt x="6972" y="25681"/>
                </a:cubicBezTo>
                <a:cubicBezTo>
                  <a:pt x="7006" y="25664"/>
                  <a:pt x="7040" y="25629"/>
                  <a:pt x="7074" y="25647"/>
                </a:cubicBezTo>
                <a:cubicBezTo>
                  <a:pt x="7262" y="25766"/>
                  <a:pt x="7330" y="25681"/>
                  <a:pt x="7450" y="25681"/>
                </a:cubicBezTo>
                <a:cubicBezTo>
                  <a:pt x="7604" y="25681"/>
                  <a:pt x="7604" y="25612"/>
                  <a:pt x="7467" y="25407"/>
                </a:cubicBezTo>
                <a:cubicBezTo>
                  <a:pt x="7518" y="25407"/>
                  <a:pt x="7570" y="25373"/>
                  <a:pt x="7621" y="25339"/>
                </a:cubicBezTo>
                <a:cubicBezTo>
                  <a:pt x="7672" y="25288"/>
                  <a:pt x="7740" y="25322"/>
                  <a:pt x="7809" y="25424"/>
                </a:cubicBezTo>
                <a:cubicBezTo>
                  <a:pt x="7843" y="25459"/>
                  <a:pt x="7860" y="25510"/>
                  <a:pt x="7894" y="25561"/>
                </a:cubicBezTo>
                <a:cubicBezTo>
                  <a:pt x="7963" y="25527"/>
                  <a:pt x="8099" y="25647"/>
                  <a:pt x="8133" y="25578"/>
                </a:cubicBezTo>
                <a:cubicBezTo>
                  <a:pt x="8151" y="25561"/>
                  <a:pt x="8133" y="25544"/>
                  <a:pt x="8133" y="25510"/>
                </a:cubicBezTo>
                <a:cubicBezTo>
                  <a:pt x="8219" y="25510"/>
                  <a:pt x="8321" y="25578"/>
                  <a:pt x="8424" y="25612"/>
                </a:cubicBezTo>
                <a:lnTo>
                  <a:pt x="8441" y="25612"/>
                </a:lnTo>
                <a:cubicBezTo>
                  <a:pt x="8475" y="25664"/>
                  <a:pt x="8526" y="25698"/>
                  <a:pt x="8578" y="25732"/>
                </a:cubicBezTo>
                <a:cubicBezTo>
                  <a:pt x="8731" y="25817"/>
                  <a:pt x="8902" y="25869"/>
                  <a:pt x="9090" y="25886"/>
                </a:cubicBezTo>
                <a:cubicBezTo>
                  <a:pt x="9193" y="25920"/>
                  <a:pt x="9278" y="25937"/>
                  <a:pt x="9381" y="25937"/>
                </a:cubicBezTo>
                <a:cubicBezTo>
                  <a:pt x="9415" y="25954"/>
                  <a:pt x="9449" y="25971"/>
                  <a:pt x="9483" y="25988"/>
                </a:cubicBezTo>
                <a:cubicBezTo>
                  <a:pt x="9517" y="26074"/>
                  <a:pt x="9552" y="26125"/>
                  <a:pt x="9603" y="26193"/>
                </a:cubicBezTo>
                <a:cubicBezTo>
                  <a:pt x="9928" y="26210"/>
                  <a:pt x="10218" y="26330"/>
                  <a:pt x="10440" y="26552"/>
                </a:cubicBezTo>
                <a:cubicBezTo>
                  <a:pt x="10491" y="26552"/>
                  <a:pt x="10526" y="26535"/>
                  <a:pt x="10560" y="26535"/>
                </a:cubicBezTo>
                <a:cubicBezTo>
                  <a:pt x="10628" y="26535"/>
                  <a:pt x="10679" y="26501"/>
                  <a:pt x="10696" y="26450"/>
                </a:cubicBezTo>
                <a:lnTo>
                  <a:pt x="10696" y="26415"/>
                </a:lnTo>
                <a:cubicBezTo>
                  <a:pt x="10748" y="26381"/>
                  <a:pt x="10799" y="26364"/>
                  <a:pt x="10833" y="26330"/>
                </a:cubicBezTo>
                <a:lnTo>
                  <a:pt x="10833" y="26330"/>
                </a:lnTo>
                <a:cubicBezTo>
                  <a:pt x="10884" y="26279"/>
                  <a:pt x="10953" y="26245"/>
                  <a:pt x="11021" y="26193"/>
                </a:cubicBezTo>
                <a:lnTo>
                  <a:pt x="11004" y="26159"/>
                </a:lnTo>
                <a:cubicBezTo>
                  <a:pt x="11038" y="26125"/>
                  <a:pt x="11072" y="26074"/>
                  <a:pt x="11072" y="26022"/>
                </a:cubicBezTo>
                <a:cubicBezTo>
                  <a:pt x="11158" y="26057"/>
                  <a:pt x="11226" y="26074"/>
                  <a:pt x="11311" y="26091"/>
                </a:cubicBezTo>
                <a:cubicBezTo>
                  <a:pt x="11534" y="26040"/>
                  <a:pt x="11790" y="26040"/>
                  <a:pt x="12012" y="26091"/>
                </a:cubicBezTo>
                <a:cubicBezTo>
                  <a:pt x="12012" y="26091"/>
                  <a:pt x="12012" y="26074"/>
                  <a:pt x="12012" y="26074"/>
                </a:cubicBezTo>
                <a:lnTo>
                  <a:pt x="12217" y="26108"/>
                </a:lnTo>
                <a:lnTo>
                  <a:pt x="12320" y="26210"/>
                </a:lnTo>
                <a:cubicBezTo>
                  <a:pt x="12371" y="26245"/>
                  <a:pt x="12422" y="26279"/>
                  <a:pt x="12473" y="26330"/>
                </a:cubicBezTo>
                <a:cubicBezTo>
                  <a:pt x="12490" y="26330"/>
                  <a:pt x="12508" y="26313"/>
                  <a:pt x="12508" y="26313"/>
                </a:cubicBezTo>
                <a:cubicBezTo>
                  <a:pt x="12542" y="26296"/>
                  <a:pt x="12559" y="26262"/>
                  <a:pt x="12576" y="26245"/>
                </a:cubicBezTo>
                <a:cubicBezTo>
                  <a:pt x="12610" y="26227"/>
                  <a:pt x="12695" y="26245"/>
                  <a:pt x="12747" y="26296"/>
                </a:cubicBezTo>
                <a:cubicBezTo>
                  <a:pt x="12798" y="26330"/>
                  <a:pt x="12832" y="26381"/>
                  <a:pt x="12832" y="26432"/>
                </a:cubicBezTo>
                <a:cubicBezTo>
                  <a:pt x="12849" y="26450"/>
                  <a:pt x="12849" y="26467"/>
                  <a:pt x="12849" y="26467"/>
                </a:cubicBezTo>
                <a:cubicBezTo>
                  <a:pt x="12883" y="26569"/>
                  <a:pt x="12901" y="26586"/>
                  <a:pt x="12986" y="26586"/>
                </a:cubicBezTo>
                <a:cubicBezTo>
                  <a:pt x="13071" y="26586"/>
                  <a:pt x="13140" y="26620"/>
                  <a:pt x="13191" y="26689"/>
                </a:cubicBezTo>
                <a:lnTo>
                  <a:pt x="13276" y="26774"/>
                </a:lnTo>
                <a:cubicBezTo>
                  <a:pt x="13328" y="26757"/>
                  <a:pt x="13379" y="26740"/>
                  <a:pt x="13430" y="26723"/>
                </a:cubicBezTo>
                <a:cubicBezTo>
                  <a:pt x="13447" y="26706"/>
                  <a:pt x="13464" y="26672"/>
                  <a:pt x="13481" y="26620"/>
                </a:cubicBezTo>
                <a:cubicBezTo>
                  <a:pt x="13481" y="26569"/>
                  <a:pt x="13481" y="26501"/>
                  <a:pt x="13481" y="26432"/>
                </a:cubicBezTo>
                <a:lnTo>
                  <a:pt x="13857" y="26398"/>
                </a:lnTo>
                <a:cubicBezTo>
                  <a:pt x="13909" y="26501"/>
                  <a:pt x="13960" y="26603"/>
                  <a:pt x="14079" y="26586"/>
                </a:cubicBezTo>
                <a:cubicBezTo>
                  <a:pt x="14148" y="26569"/>
                  <a:pt x="14233" y="26586"/>
                  <a:pt x="14302" y="26603"/>
                </a:cubicBezTo>
                <a:cubicBezTo>
                  <a:pt x="14404" y="26586"/>
                  <a:pt x="14490" y="26586"/>
                  <a:pt x="14592" y="26586"/>
                </a:cubicBezTo>
                <a:cubicBezTo>
                  <a:pt x="14592" y="26569"/>
                  <a:pt x="14609" y="26552"/>
                  <a:pt x="14609" y="26535"/>
                </a:cubicBezTo>
                <a:cubicBezTo>
                  <a:pt x="14643" y="26552"/>
                  <a:pt x="14695" y="26569"/>
                  <a:pt x="14729" y="26586"/>
                </a:cubicBezTo>
                <a:cubicBezTo>
                  <a:pt x="14797" y="26586"/>
                  <a:pt x="14865" y="26603"/>
                  <a:pt x="14917" y="26603"/>
                </a:cubicBezTo>
                <a:lnTo>
                  <a:pt x="14883" y="26620"/>
                </a:lnTo>
                <a:cubicBezTo>
                  <a:pt x="15105" y="26672"/>
                  <a:pt x="15293" y="26774"/>
                  <a:pt x="15463" y="26928"/>
                </a:cubicBezTo>
                <a:cubicBezTo>
                  <a:pt x="15532" y="26911"/>
                  <a:pt x="15600" y="26928"/>
                  <a:pt x="15686" y="26945"/>
                </a:cubicBezTo>
                <a:cubicBezTo>
                  <a:pt x="15703" y="26928"/>
                  <a:pt x="15737" y="26928"/>
                  <a:pt x="15754" y="26911"/>
                </a:cubicBezTo>
                <a:cubicBezTo>
                  <a:pt x="15925" y="26894"/>
                  <a:pt x="16079" y="26911"/>
                  <a:pt x="16215" y="26962"/>
                </a:cubicBezTo>
                <a:cubicBezTo>
                  <a:pt x="16386" y="26860"/>
                  <a:pt x="16574" y="26808"/>
                  <a:pt x="16762" y="26808"/>
                </a:cubicBezTo>
                <a:lnTo>
                  <a:pt x="16796" y="26808"/>
                </a:lnTo>
                <a:lnTo>
                  <a:pt x="16865" y="26808"/>
                </a:lnTo>
                <a:cubicBezTo>
                  <a:pt x="16899" y="26757"/>
                  <a:pt x="16933" y="26723"/>
                  <a:pt x="16967" y="26706"/>
                </a:cubicBezTo>
                <a:cubicBezTo>
                  <a:pt x="17001" y="26655"/>
                  <a:pt x="17052" y="26638"/>
                  <a:pt x="17104" y="26603"/>
                </a:cubicBezTo>
                <a:lnTo>
                  <a:pt x="17104" y="26603"/>
                </a:lnTo>
                <a:lnTo>
                  <a:pt x="17155" y="26586"/>
                </a:lnTo>
                <a:cubicBezTo>
                  <a:pt x="17138" y="26569"/>
                  <a:pt x="17138" y="26552"/>
                  <a:pt x="17138" y="26535"/>
                </a:cubicBezTo>
                <a:cubicBezTo>
                  <a:pt x="17138" y="26467"/>
                  <a:pt x="17172" y="26398"/>
                  <a:pt x="17223" y="26347"/>
                </a:cubicBezTo>
                <a:cubicBezTo>
                  <a:pt x="17240" y="26313"/>
                  <a:pt x="17292" y="26347"/>
                  <a:pt x="17326" y="26347"/>
                </a:cubicBezTo>
                <a:cubicBezTo>
                  <a:pt x="17360" y="26364"/>
                  <a:pt x="17411" y="26381"/>
                  <a:pt x="17445" y="26381"/>
                </a:cubicBezTo>
                <a:cubicBezTo>
                  <a:pt x="17497" y="26381"/>
                  <a:pt x="17514" y="26330"/>
                  <a:pt x="17497" y="26279"/>
                </a:cubicBezTo>
                <a:cubicBezTo>
                  <a:pt x="17480" y="26245"/>
                  <a:pt x="17463" y="26142"/>
                  <a:pt x="17445" y="26091"/>
                </a:cubicBezTo>
                <a:lnTo>
                  <a:pt x="17907" y="26040"/>
                </a:lnTo>
                <a:cubicBezTo>
                  <a:pt x="17941" y="26074"/>
                  <a:pt x="17958" y="26125"/>
                  <a:pt x="17975" y="26176"/>
                </a:cubicBezTo>
                <a:cubicBezTo>
                  <a:pt x="17975" y="26245"/>
                  <a:pt x="17975" y="26296"/>
                  <a:pt x="17975" y="26364"/>
                </a:cubicBezTo>
                <a:cubicBezTo>
                  <a:pt x="17975" y="26398"/>
                  <a:pt x="18043" y="26484"/>
                  <a:pt x="18061" y="26467"/>
                </a:cubicBezTo>
                <a:cubicBezTo>
                  <a:pt x="18163" y="26415"/>
                  <a:pt x="18283" y="26415"/>
                  <a:pt x="18368" y="26467"/>
                </a:cubicBezTo>
                <a:cubicBezTo>
                  <a:pt x="18471" y="26432"/>
                  <a:pt x="18556" y="26415"/>
                  <a:pt x="18659" y="26398"/>
                </a:cubicBezTo>
                <a:cubicBezTo>
                  <a:pt x="18727" y="26381"/>
                  <a:pt x="18812" y="26381"/>
                  <a:pt x="18881" y="26381"/>
                </a:cubicBezTo>
                <a:cubicBezTo>
                  <a:pt x="18966" y="26415"/>
                  <a:pt x="19034" y="26381"/>
                  <a:pt x="19086" y="26313"/>
                </a:cubicBezTo>
                <a:cubicBezTo>
                  <a:pt x="19154" y="26227"/>
                  <a:pt x="19257" y="26245"/>
                  <a:pt x="19359" y="26381"/>
                </a:cubicBezTo>
                <a:cubicBezTo>
                  <a:pt x="19359" y="26279"/>
                  <a:pt x="19325" y="26193"/>
                  <a:pt x="19291" y="26108"/>
                </a:cubicBezTo>
                <a:cubicBezTo>
                  <a:pt x="19240" y="26040"/>
                  <a:pt x="19240" y="25954"/>
                  <a:pt x="19308" y="25903"/>
                </a:cubicBezTo>
                <a:lnTo>
                  <a:pt x="19923" y="25834"/>
                </a:lnTo>
                <a:cubicBezTo>
                  <a:pt x="20043" y="26005"/>
                  <a:pt x="20043" y="26005"/>
                  <a:pt x="20145" y="25988"/>
                </a:cubicBezTo>
                <a:cubicBezTo>
                  <a:pt x="20162" y="25988"/>
                  <a:pt x="20179" y="25988"/>
                  <a:pt x="20213" y="25971"/>
                </a:cubicBezTo>
                <a:cubicBezTo>
                  <a:pt x="20265" y="25988"/>
                  <a:pt x="20299" y="26022"/>
                  <a:pt x="20316" y="26074"/>
                </a:cubicBezTo>
                <a:cubicBezTo>
                  <a:pt x="20350" y="26108"/>
                  <a:pt x="20350" y="26159"/>
                  <a:pt x="20333" y="26210"/>
                </a:cubicBezTo>
                <a:cubicBezTo>
                  <a:pt x="20333" y="26227"/>
                  <a:pt x="20316" y="26227"/>
                  <a:pt x="20316" y="26245"/>
                </a:cubicBezTo>
                <a:cubicBezTo>
                  <a:pt x="20282" y="26262"/>
                  <a:pt x="20248" y="26262"/>
                  <a:pt x="20196" y="26279"/>
                </a:cubicBezTo>
                <a:lnTo>
                  <a:pt x="20196" y="26279"/>
                </a:lnTo>
                <a:cubicBezTo>
                  <a:pt x="20282" y="26381"/>
                  <a:pt x="20367" y="26484"/>
                  <a:pt x="20436" y="26586"/>
                </a:cubicBezTo>
                <a:cubicBezTo>
                  <a:pt x="20470" y="26603"/>
                  <a:pt x="20504" y="26586"/>
                  <a:pt x="20538" y="26569"/>
                </a:cubicBezTo>
                <a:cubicBezTo>
                  <a:pt x="20641" y="26518"/>
                  <a:pt x="20743" y="26450"/>
                  <a:pt x="20829" y="26364"/>
                </a:cubicBezTo>
                <a:cubicBezTo>
                  <a:pt x="20863" y="26330"/>
                  <a:pt x="20880" y="26296"/>
                  <a:pt x="20880" y="26245"/>
                </a:cubicBezTo>
                <a:cubicBezTo>
                  <a:pt x="21136" y="26313"/>
                  <a:pt x="21392" y="26227"/>
                  <a:pt x="21580" y="26057"/>
                </a:cubicBezTo>
                <a:cubicBezTo>
                  <a:pt x="21614" y="26057"/>
                  <a:pt x="21649" y="26057"/>
                  <a:pt x="21683" y="26057"/>
                </a:cubicBezTo>
                <a:cubicBezTo>
                  <a:pt x="21717" y="26022"/>
                  <a:pt x="21751" y="26074"/>
                  <a:pt x="21785" y="26125"/>
                </a:cubicBezTo>
                <a:cubicBezTo>
                  <a:pt x="21820" y="26193"/>
                  <a:pt x="21905" y="26227"/>
                  <a:pt x="21990" y="26227"/>
                </a:cubicBezTo>
                <a:cubicBezTo>
                  <a:pt x="22025" y="26227"/>
                  <a:pt x="22059" y="26210"/>
                  <a:pt x="22093" y="26193"/>
                </a:cubicBezTo>
                <a:cubicBezTo>
                  <a:pt x="22127" y="26176"/>
                  <a:pt x="22144" y="26142"/>
                  <a:pt x="22161" y="26125"/>
                </a:cubicBezTo>
                <a:cubicBezTo>
                  <a:pt x="22247" y="26005"/>
                  <a:pt x="22418" y="25954"/>
                  <a:pt x="22537" y="26022"/>
                </a:cubicBezTo>
                <a:cubicBezTo>
                  <a:pt x="22571" y="26022"/>
                  <a:pt x="22605" y="26040"/>
                  <a:pt x="22623" y="26040"/>
                </a:cubicBezTo>
                <a:cubicBezTo>
                  <a:pt x="22742" y="26057"/>
                  <a:pt x="22845" y="26040"/>
                  <a:pt x="22862" y="25903"/>
                </a:cubicBezTo>
                <a:cubicBezTo>
                  <a:pt x="22862" y="25886"/>
                  <a:pt x="22862" y="25869"/>
                  <a:pt x="22879" y="25869"/>
                </a:cubicBezTo>
                <a:cubicBezTo>
                  <a:pt x="22862" y="25834"/>
                  <a:pt x="22845" y="25817"/>
                  <a:pt x="22845" y="25783"/>
                </a:cubicBezTo>
                <a:cubicBezTo>
                  <a:pt x="22845" y="25715"/>
                  <a:pt x="22845" y="25647"/>
                  <a:pt x="22862" y="25595"/>
                </a:cubicBezTo>
                <a:cubicBezTo>
                  <a:pt x="22998" y="25561"/>
                  <a:pt x="23067" y="25459"/>
                  <a:pt x="23169" y="25390"/>
                </a:cubicBezTo>
                <a:cubicBezTo>
                  <a:pt x="23238" y="25424"/>
                  <a:pt x="23323" y="25441"/>
                  <a:pt x="23238" y="25305"/>
                </a:cubicBezTo>
                <a:cubicBezTo>
                  <a:pt x="23221" y="25288"/>
                  <a:pt x="23221" y="25254"/>
                  <a:pt x="23238" y="25236"/>
                </a:cubicBezTo>
                <a:cubicBezTo>
                  <a:pt x="23272" y="25219"/>
                  <a:pt x="23306" y="25185"/>
                  <a:pt x="23357" y="25168"/>
                </a:cubicBezTo>
                <a:cubicBezTo>
                  <a:pt x="23357" y="25168"/>
                  <a:pt x="23391" y="25168"/>
                  <a:pt x="23391" y="25202"/>
                </a:cubicBezTo>
                <a:cubicBezTo>
                  <a:pt x="23545" y="25271"/>
                  <a:pt x="23665" y="25373"/>
                  <a:pt x="23784" y="25476"/>
                </a:cubicBezTo>
                <a:cubicBezTo>
                  <a:pt x="23802" y="25493"/>
                  <a:pt x="23819" y="25510"/>
                  <a:pt x="23819" y="25527"/>
                </a:cubicBezTo>
                <a:cubicBezTo>
                  <a:pt x="23819" y="25527"/>
                  <a:pt x="23802" y="25578"/>
                  <a:pt x="23802" y="25612"/>
                </a:cubicBezTo>
                <a:cubicBezTo>
                  <a:pt x="23819" y="25681"/>
                  <a:pt x="23836" y="25749"/>
                  <a:pt x="23836" y="25817"/>
                </a:cubicBezTo>
                <a:cubicBezTo>
                  <a:pt x="23938" y="25800"/>
                  <a:pt x="24058" y="25800"/>
                  <a:pt x="24109" y="25698"/>
                </a:cubicBezTo>
                <a:cubicBezTo>
                  <a:pt x="24109" y="25681"/>
                  <a:pt x="24160" y="25698"/>
                  <a:pt x="24177" y="25698"/>
                </a:cubicBezTo>
                <a:cubicBezTo>
                  <a:pt x="24195" y="25698"/>
                  <a:pt x="24212" y="25715"/>
                  <a:pt x="24229" y="25732"/>
                </a:cubicBezTo>
                <a:cubicBezTo>
                  <a:pt x="24587" y="25988"/>
                  <a:pt x="24605" y="25988"/>
                  <a:pt x="24724" y="25817"/>
                </a:cubicBezTo>
                <a:cubicBezTo>
                  <a:pt x="24775" y="25749"/>
                  <a:pt x="24844" y="25783"/>
                  <a:pt x="24929" y="25817"/>
                </a:cubicBezTo>
                <a:cubicBezTo>
                  <a:pt x="24998" y="25852"/>
                  <a:pt x="25049" y="25886"/>
                  <a:pt x="25100" y="25920"/>
                </a:cubicBezTo>
                <a:cubicBezTo>
                  <a:pt x="25117" y="25903"/>
                  <a:pt x="25134" y="25869"/>
                  <a:pt x="25117" y="25834"/>
                </a:cubicBezTo>
                <a:cubicBezTo>
                  <a:pt x="25134" y="25834"/>
                  <a:pt x="25151" y="25852"/>
                  <a:pt x="25168" y="25852"/>
                </a:cubicBezTo>
                <a:cubicBezTo>
                  <a:pt x="25425" y="25800"/>
                  <a:pt x="25698" y="25783"/>
                  <a:pt x="25971" y="25800"/>
                </a:cubicBezTo>
                <a:cubicBezTo>
                  <a:pt x="26023" y="25800"/>
                  <a:pt x="26057" y="25783"/>
                  <a:pt x="26108" y="25749"/>
                </a:cubicBezTo>
                <a:cubicBezTo>
                  <a:pt x="26228" y="25698"/>
                  <a:pt x="26382" y="25698"/>
                  <a:pt x="26484" y="25783"/>
                </a:cubicBezTo>
                <a:cubicBezTo>
                  <a:pt x="26501" y="25783"/>
                  <a:pt x="26518" y="25783"/>
                  <a:pt x="26535" y="25800"/>
                </a:cubicBezTo>
                <a:cubicBezTo>
                  <a:pt x="26604" y="25817"/>
                  <a:pt x="26638" y="25800"/>
                  <a:pt x="26638" y="25681"/>
                </a:cubicBezTo>
                <a:cubicBezTo>
                  <a:pt x="26638" y="25612"/>
                  <a:pt x="26655" y="25544"/>
                  <a:pt x="26689" y="25493"/>
                </a:cubicBezTo>
                <a:cubicBezTo>
                  <a:pt x="26723" y="25441"/>
                  <a:pt x="26775" y="25424"/>
                  <a:pt x="26826" y="25441"/>
                </a:cubicBezTo>
                <a:lnTo>
                  <a:pt x="26843" y="25493"/>
                </a:lnTo>
                <a:cubicBezTo>
                  <a:pt x="26877" y="25595"/>
                  <a:pt x="26962" y="25681"/>
                  <a:pt x="27048" y="25715"/>
                </a:cubicBezTo>
                <a:cubicBezTo>
                  <a:pt x="27150" y="25749"/>
                  <a:pt x="27202" y="25681"/>
                  <a:pt x="27236" y="25612"/>
                </a:cubicBezTo>
                <a:cubicBezTo>
                  <a:pt x="27270" y="25527"/>
                  <a:pt x="27287" y="25441"/>
                  <a:pt x="27304" y="25339"/>
                </a:cubicBezTo>
                <a:lnTo>
                  <a:pt x="27304" y="25322"/>
                </a:lnTo>
                <a:cubicBezTo>
                  <a:pt x="27492" y="25339"/>
                  <a:pt x="27680" y="25254"/>
                  <a:pt x="27800" y="25117"/>
                </a:cubicBezTo>
                <a:cubicBezTo>
                  <a:pt x="27851" y="25117"/>
                  <a:pt x="27902" y="25117"/>
                  <a:pt x="27971" y="25134"/>
                </a:cubicBezTo>
                <a:cubicBezTo>
                  <a:pt x="28107" y="25168"/>
                  <a:pt x="28278" y="25185"/>
                  <a:pt x="28432" y="25151"/>
                </a:cubicBezTo>
                <a:cubicBezTo>
                  <a:pt x="28432" y="25168"/>
                  <a:pt x="28432" y="25185"/>
                  <a:pt x="28432" y="25202"/>
                </a:cubicBezTo>
                <a:cubicBezTo>
                  <a:pt x="28620" y="25134"/>
                  <a:pt x="28825" y="25083"/>
                  <a:pt x="29030" y="25100"/>
                </a:cubicBezTo>
                <a:cubicBezTo>
                  <a:pt x="29098" y="24997"/>
                  <a:pt x="29201" y="24929"/>
                  <a:pt x="29303" y="24878"/>
                </a:cubicBezTo>
                <a:cubicBezTo>
                  <a:pt x="29337" y="24878"/>
                  <a:pt x="29389" y="24861"/>
                  <a:pt x="29423" y="24861"/>
                </a:cubicBezTo>
                <a:lnTo>
                  <a:pt x="29423" y="0"/>
                </a:lnTo>
                <a:lnTo>
                  <a:pt x="0" y="0"/>
                </a:lnTo>
                <a:lnTo>
                  <a:pt x="0" y="24058"/>
                </a:lnTo>
                <a:cubicBezTo>
                  <a:pt x="0" y="24075"/>
                  <a:pt x="18" y="24075"/>
                  <a:pt x="35" y="24075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a, Where is </a:t>
            </a:r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from?</a:t>
            </a: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b,Who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is she staying with?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c,Does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she have a lot of friends in Ha </a:t>
            </a:r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Noi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d,How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is her new school different from her old school?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e,Why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is </a:t>
            </a:r>
            <a:r>
              <a:rPr lang="en-US" sz="2400" dirty="0" err="1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000099"/>
                </a:solidFill>
                <a:latin typeface="Comic Sans MS" panose="030F0702030302020204" pitchFamily="66" charset="0"/>
                <a:cs typeface="Times New Roman" pitchFamily="18" charset="0"/>
              </a:rPr>
              <a:t> unhappy?</a:t>
            </a: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endParaRPr lang="en-US" sz="2400" dirty="0">
              <a:solidFill>
                <a:srgbClr val="000099"/>
              </a:solidFill>
              <a:latin typeface="Comic Sans MS" panose="030F0702030302020204" pitchFamily="66" charset="0"/>
              <a:cs typeface="Times New Roman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xmlns="" id="{0DB78A57-369B-453D-938E-7DED38BE4B41}"/>
              </a:ext>
            </a:extLst>
          </p:cNvPr>
          <p:cNvSpPr txBox="1"/>
          <p:nvPr/>
        </p:nvSpPr>
        <p:spPr>
          <a:xfrm>
            <a:off x="3915757" y="716696"/>
            <a:ext cx="2611601" cy="585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 is from Hue.</a:t>
            </a: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7E59BC26-E92C-4EA6-9139-946BC7144026}"/>
              </a:ext>
            </a:extLst>
          </p:cNvPr>
          <p:cNvSpPr txBox="1"/>
          <p:nvPr/>
        </p:nvSpPr>
        <p:spPr>
          <a:xfrm>
            <a:off x="632917" y="1597187"/>
            <a:ext cx="74101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She is staying with her uncle and aunt in Ha </a:t>
            </a:r>
            <a:r>
              <a:rPr lang="en-US" sz="2400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Noi</a:t>
            </a: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D3B53BF7-623F-401D-A78D-C9F330D5C2C9}"/>
              </a:ext>
            </a:extLst>
          </p:cNvPr>
          <p:cNvSpPr txBox="1"/>
          <p:nvPr/>
        </p:nvSpPr>
        <p:spPr>
          <a:xfrm>
            <a:off x="665771" y="2331194"/>
            <a:ext cx="5636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No, she doesn’t.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xmlns="" id="{1206F4C4-0B4F-476B-9172-C26203359B70}"/>
              </a:ext>
            </a:extLst>
          </p:cNvPr>
          <p:cNvSpPr txBox="1"/>
          <p:nvPr/>
        </p:nvSpPr>
        <p:spPr>
          <a:xfrm>
            <a:off x="665771" y="3402817"/>
            <a:ext cx="7308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Her new school is bigger than her old school.</a:t>
            </a: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xmlns="" id="{2881252E-F59B-4030-99D2-CFF878BAC5F0}"/>
              </a:ext>
            </a:extLst>
          </p:cNvPr>
          <p:cNvSpPr txBox="1"/>
          <p:nvPr/>
        </p:nvSpPr>
        <p:spPr>
          <a:xfrm>
            <a:off x="632917" y="4154108"/>
            <a:ext cx="76560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itchFamily="18" charset="0"/>
              </a:rPr>
              <a:t>Because she misses her parents and her friends.</a:t>
            </a:r>
            <a:endParaRPr lang="vi-VN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7" name="Google Shape;1445;p62">
            <a:extLst>
              <a:ext uri="{FF2B5EF4-FFF2-40B4-BE49-F238E27FC236}">
                <a16:creationId xmlns:a16="http://schemas.microsoft.com/office/drawing/2014/main" xmlns="" id="{34FD4C36-4654-4883-BCF7-78805AB97B77}"/>
              </a:ext>
            </a:extLst>
          </p:cNvPr>
          <p:cNvSpPr/>
          <p:nvPr/>
        </p:nvSpPr>
        <p:spPr>
          <a:xfrm rot="-5400000" flipH="1">
            <a:off x="4452918" y="-2865786"/>
            <a:ext cx="522473" cy="6462273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447;p62">
            <a:extLst>
              <a:ext uri="{FF2B5EF4-FFF2-40B4-BE49-F238E27FC236}">
                <a16:creationId xmlns:a16="http://schemas.microsoft.com/office/drawing/2014/main" xmlns="" id="{BEAE9B97-F067-4DA1-B802-EB34EC4C7A27}"/>
              </a:ext>
            </a:extLst>
          </p:cNvPr>
          <p:cNvSpPr txBox="1">
            <a:spLocks/>
          </p:cNvSpPr>
          <p:nvPr/>
        </p:nvSpPr>
        <p:spPr>
          <a:xfrm>
            <a:off x="1483018" y="92100"/>
            <a:ext cx="6354696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trick Hand"/>
              <a:buNone/>
              <a:defRPr sz="3000" b="0" i="0" u="none" strike="noStrike" cap="none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atrick Hand"/>
              <a:buNone/>
              <a:defRPr sz="2500" b="0" i="0" u="none" strike="noStrike" cap="none">
                <a:solidFill>
                  <a:schemeClr val="accent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r>
              <a:rPr lang="vi-V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Answer the questions:</a:t>
            </a:r>
            <a:endParaRPr lang="vi-VN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34121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56"/>
          <p:cNvSpPr/>
          <p:nvPr/>
        </p:nvSpPr>
        <p:spPr>
          <a:xfrm rot="10800000" flipH="1">
            <a:off x="2635019" y="191151"/>
            <a:ext cx="4007009" cy="1390610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3024974" y="-823135"/>
            <a:ext cx="3367479" cy="8255853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56"/>
          <p:cNvSpPr txBox="1">
            <a:spLocks noGrp="1"/>
          </p:cNvSpPr>
          <p:nvPr>
            <p:ph type="title" idx="8"/>
          </p:nvPr>
        </p:nvSpPr>
        <p:spPr>
          <a:xfrm>
            <a:off x="2602528" y="329567"/>
            <a:ext cx="4007009" cy="13260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  <a:t>GRAMMAR:</a:t>
            </a:r>
            <a:br>
              <a:rPr lang="vi-VN" sz="4000" b="1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Indefinite</a:t>
            </a:r>
            <a:r>
              <a:rPr lang="vi-VN" sz="3200" b="1" dirty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vi-VN" sz="3200" b="1" dirty="0" err="1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quatifiers</a:t>
            </a:r>
            <a:endParaRPr lang="vi-VN" sz="4000" b="1" dirty="0">
              <a:solidFill>
                <a:srgbClr val="C0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55" name="Google Shape;1255;p56"/>
          <p:cNvGrpSpPr/>
          <p:nvPr/>
        </p:nvGrpSpPr>
        <p:grpSpPr>
          <a:xfrm rot="-6197897" flipH="1">
            <a:off x="92491" y="-296798"/>
            <a:ext cx="1109609" cy="2575902"/>
            <a:chOff x="-751900" y="2850775"/>
            <a:chExt cx="516875" cy="1199900"/>
          </a:xfrm>
        </p:grpSpPr>
        <p:sp>
          <p:nvSpPr>
            <p:cNvPr id="1256" name="Google Shape;1256;p56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57" name="Google Shape;1257;p56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1258" name="Google Shape;1258;p56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56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56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56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56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56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56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56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56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56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56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56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56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56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56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56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56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56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56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56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56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56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56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503129" y="1634411"/>
            <a:ext cx="8333510" cy="311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-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many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+ DT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số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nhiều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ex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: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many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classmates</a:t>
            </a:r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-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much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+ DT không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		</a:t>
            </a:r>
            <a:endParaRPr lang="vi-VN" sz="2400" dirty="0"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ex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: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much</a:t>
            </a:r>
            <a:r>
              <a:rPr lang="vi-VN" sz="2400" dirty="0"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sugar</a:t>
            </a:r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- a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,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lots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,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plenty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+ DT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và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không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đếm</a:t>
            </a:r>
            <a:r>
              <a:rPr lang="vi-VN" sz="2400" b="1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b="1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được</a:t>
            </a:r>
            <a:endParaRPr lang="vi-VN" sz="2400" b="1" dirty="0"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ex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: a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classmates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,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lots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of</a:t>
            </a:r>
            <a:r>
              <a:rPr lang="vi-VN" sz="2400" dirty="0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lang="vi-VN" sz="2400" dirty="0" err="1">
                <a:effectLst/>
                <a:latin typeface="+mj-lt"/>
                <a:ea typeface="Calibri" panose="020F0502020204030204" pitchFamily="34" charset="0"/>
                <a:cs typeface="Verdana" panose="020B0604030504040204" pitchFamily="34" charset="0"/>
              </a:rPr>
              <a:t>water</a:t>
            </a:r>
            <a:endParaRPr lang="vi-VN" sz="24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4" grpId="0"/>
      <p:bldP spid="6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1" name="Google Shape;1241;p56"/>
          <p:cNvGrpSpPr/>
          <p:nvPr/>
        </p:nvGrpSpPr>
        <p:grpSpPr>
          <a:xfrm rot="1224312">
            <a:off x="6531695" y="1456986"/>
            <a:ext cx="2592344" cy="1298080"/>
            <a:chOff x="7110451" y="4123771"/>
            <a:chExt cx="2429676" cy="1216626"/>
          </a:xfrm>
        </p:grpSpPr>
        <p:sp>
          <p:nvSpPr>
            <p:cNvPr id="1242" name="Google Shape;1242;p56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6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6"/>
          <p:cNvSpPr/>
          <p:nvPr/>
        </p:nvSpPr>
        <p:spPr>
          <a:xfrm rot="-5400000" flipH="1">
            <a:off x="2383499" y="-1447642"/>
            <a:ext cx="4377004" cy="8805279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Hộp Văn bản 61">
            <a:extLst>
              <a:ext uri="{FF2B5EF4-FFF2-40B4-BE49-F238E27FC236}">
                <a16:creationId xmlns:a16="http://schemas.microsoft.com/office/drawing/2014/main" xmlns="" id="{AEE6360C-42B4-4A60-A792-DE3E3678FD85}"/>
              </a:ext>
            </a:extLst>
          </p:cNvPr>
          <p:cNvSpPr txBox="1"/>
          <p:nvPr/>
        </p:nvSpPr>
        <p:spPr>
          <a:xfrm>
            <a:off x="608861" y="977852"/>
            <a:ext cx="7926256" cy="3646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Use many/much/a lot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There isn't ________________ coffee.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How ________________ eggs are there?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have ________________ things to do.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She has ________________ of books.</a:t>
            </a:r>
            <a:endParaRPr lang="vi-V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Drink as ________________  water as you want.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They won ________________ of money on the lottery.</a:t>
            </a:r>
            <a:endParaRPr lang="vi-VN" sz="3200" dirty="0">
              <a:effectLst/>
              <a:latin typeface="+mj-lt"/>
              <a:ea typeface="Calibri" panose="020F050202020403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Google Shape;1893;p71">
            <a:extLst>
              <a:ext uri="{FF2B5EF4-FFF2-40B4-BE49-F238E27FC236}">
                <a16:creationId xmlns:a16="http://schemas.microsoft.com/office/drawing/2014/main" xmlns="" id="{15E7C6C5-2042-4338-8B4E-99A080150869}"/>
              </a:ext>
            </a:extLst>
          </p:cNvPr>
          <p:cNvSpPr/>
          <p:nvPr/>
        </p:nvSpPr>
        <p:spPr>
          <a:xfrm rot="-2236874">
            <a:off x="3275874" y="-611834"/>
            <a:ext cx="2592231" cy="2152409"/>
          </a:xfrm>
          <a:custGeom>
            <a:avLst/>
            <a:gdLst/>
            <a:ahLst/>
            <a:cxnLst/>
            <a:rect l="l" t="t" r="r" b="b"/>
            <a:pathLst>
              <a:path w="13909" h="13003" extrusionOk="0">
                <a:moveTo>
                  <a:pt x="2427" y="0"/>
                </a:moveTo>
                <a:cubicBezTo>
                  <a:pt x="2273" y="52"/>
                  <a:pt x="2119" y="86"/>
                  <a:pt x="1965" y="103"/>
                </a:cubicBezTo>
                <a:cubicBezTo>
                  <a:pt x="1965" y="120"/>
                  <a:pt x="1948" y="137"/>
                  <a:pt x="1931" y="154"/>
                </a:cubicBezTo>
                <a:cubicBezTo>
                  <a:pt x="1896" y="225"/>
                  <a:pt x="1820" y="263"/>
                  <a:pt x="1742" y="263"/>
                </a:cubicBezTo>
                <a:cubicBezTo>
                  <a:pt x="1707" y="263"/>
                  <a:pt x="1672" y="255"/>
                  <a:pt x="1641" y="240"/>
                </a:cubicBezTo>
                <a:lnTo>
                  <a:pt x="1624" y="240"/>
                </a:lnTo>
                <a:cubicBezTo>
                  <a:pt x="1624" y="240"/>
                  <a:pt x="1606" y="257"/>
                  <a:pt x="1606" y="274"/>
                </a:cubicBezTo>
                <a:cubicBezTo>
                  <a:pt x="1641" y="308"/>
                  <a:pt x="1692" y="325"/>
                  <a:pt x="1726" y="342"/>
                </a:cubicBezTo>
                <a:lnTo>
                  <a:pt x="1794" y="376"/>
                </a:lnTo>
                <a:cubicBezTo>
                  <a:pt x="1846" y="496"/>
                  <a:pt x="1897" y="598"/>
                  <a:pt x="1982" y="701"/>
                </a:cubicBezTo>
                <a:cubicBezTo>
                  <a:pt x="1982" y="701"/>
                  <a:pt x="2016" y="735"/>
                  <a:pt x="2051" y="786"/>
                </a:cubicBezTo>
                <a:cubicBezTo>
                  <a:pt x="2051" y="820"/>
                  <a:pt x="2016" y="855"/>
                  <a:pt x="1965" y="872"/>
                </a:cubicBezTo>
                <a:cubicBezTo>
                  <a:pt x="1948" y="872"/>
                  <a:pt x="1948" y="889"/>
                  <a:pt x="1931" y="906"/>
                </a:cubicBezTo>
                <a:cubicBezTo>
                  <a:pt x="1897" y="906"/>
                  <a:pt x="1846" y="923"/>
                  <a:pt x="1914" y="974"/>
                </a:cubicBezTo>
                <a:cubicBezTo>
                  <a:pt x="1948" y="1008"/>
                  <a:pt x="1982" y="1043"/>
                  <a:pt x="1999" y="1077"/>
                </a:cubicBezTo>
                <a:cubicBezTo>
                  <a:pt x="1999" y="1094"/>
                  <a:pt x="1999" y="1111"/>
                  <a:pt x="1982" y="1111"/>
                </a:cubicBezTo>
                <a:cubicBezTo>
                  <a:pt x="1965" y="1111"/>
                  <a:pt x="1914" y="1128"/>
                  <a:pt x="1914" y="1145"/>
                </a:cubicBezTo>
                <a:cubicBezTo>
                  <a:pt x="1931" y="1213"/>
                  <a:pt x="1948" y="1282"/>
                  <a:pt x="1948" y="1350"/>
                </a:cubicBezTo>
                <a:cubicBezTo>
                  <a:pt x="1948" y="1401"/>
                  <a:pt x="1999" y="1436"/>
                  <a:pt x="2068" y="1487"/>
                </a:cubicBezTo>
                <a:cubicBezTo>
                  <a:pt x="2136" y="1538"/>
                  <a:pt x="2102" y="1538"/>
                  <a:pt x="2068" y="1538"/>
                </a:cubicBezTo>
                <a:cubicBezTo>
                  <a:pt x="1999" y="1538"/>
                  <a:pt x="2016" y="1589"/>
                  <a:pt x="2051" y="1624"/>
                </a:cubicBezTo>
                <a:cubicBezTo>
                  <a:pt x="2119" y="1709"/>
                  <a:pt x="2187" y="1794"/>
                  <a:pt x="2256" y="1880"/>
                </a:cubicBezTo>
                <a:cubicBezTo>
                  <a:pt x="2170" y="1863"/>
                  <a:pt x="2085" y="1811"/>
                  <a:pt x="2034" y="1760"/>
                </a:cubicBezTo>
                <a:lnTo>
                  <a:pt x="2016" y="1726"/>
                </a:lnTo>
                <a:lnTo>
                  <a:pt x="2016" y="1726"/>
                </a:lnTo>
                <a:cubicBezTo>
                  <a:pt x="2016" y="1777"/>
                  <a:pt x="2034" y="1811"/>
                  <a:pt x="2051" y="1846"/>
                </a:cubicBezTo>
                <a:cubicBezTo>
                  <a:pt x="2153" y="2034"/>
                  <a:pt x="2187" y="2153"/>
                  <a:pt x="2153" y="2239"/>
                </a:cubicBezTo>
                <a:lnTo>
                  <a:pt x="2187" y="2307"/>
                </a:lnTo>
                <a:cubicBezTo>
                  <a:pt x="2187" y="2324"/>
                  <a:pt x="2222" y="2358"/>
                  <a:pt x="2222" y="2375"/>
                </a:cubicBezTo>
                <a:cubicBezTo>
                  <a:pt x="2239" y="2409"/>
                  <a:pt x="2273" y="2495"/>
                  <a:pt x="2256" y="2512"/>
                </a:cubicBezTo>
                <a:cubicBezTo>
                  <a:pt x="2187" y="2529"/>
                  <a:pt x="2136" y="2546"/>
                  <a:pt x="2068" y="2546"/>
                </a:cubicBezTo>
                <a:cubicBezTo>
                  <a:pt x="1982" y="2529"/>
                  <a:pt x="1897" y="2495"/>
                  <a:pt x="1846" y="2444"/>
                </a:cubicBezTo>
                <a:cubicBezTo>
                  <a:pt x="1743" y="2375"/>
                  <a:pt x="1641" y="2290"/>
                  <a:pt x="1555" y="2204"/>
                </a:cubicBezTo>
                <a:lnTo>
                  <a:pt x="1504" y="2187"/>
                </a:lnTo>
                <a:cubicBezTo>
                  <a:pt x="1504" y="2204"/>
                  <a:pt x="1504" y="2222"/>
                  <a:pt x="1487" y="2256"/>
                </a:cubicBezTo>
                <a:cubicBezTo>
                  <a:pt x="1675" y="2529"/>
                  <a:pt x="1658" y="2717"/>
                  <a:pt x="1504" y="2785"/>
                </a:cubicBezTo>
                <a:cubicBezTo>
                  <a:pt x="1466" y="2806"/>
                  <a:pt x="1417" y="2816"/>
                  <a:pt x="1359" y="2816"/>
                </a:cubicBezTo>
                <a:cubicBezTo>
                  <a:pt x="1182" y="2816"/>
                  <a:pt x="924" y="2726"/>
                  <a:pt x="667" y="2597"/>
                </a:cubicBezTo>
                <a:cubicBezTo>
                  <a:pt x="641" y="2602"/>
                  <a:pt x="614" y="2604"/>
                  <a:pt x="587" y="2604"/>
                </a:cubicBezTo>
                <a:cubicBezTo>
                  <a:pt x="505" y="2604"/>
                  <a:pt x="419" y="2585"/>
                  <a:pt x="342" y="2546"/>
                </a:cubicBezTo>
                <a:cubicBezTo>
                  <a:pt x="342" y="2546"/>
                  <a:pt x="325" y="2563"/>
                  <a:pt x="325" y="2580"/>
                </a:cubicBezTo>
                <a:cubicBezTo>
                  <a:pt x="325" y="2649"/>
                  <a:pt x="274" y="2734"/>
                  <a:pt x="205" y="2768"/>
                </a:cubicBezTo>
                <a:cubicBezTo>
                  <a:pt x="154" y="2802"/>
                  <a:pt x="69" y="2837"/>
                  <a:pt x="0" y="2854"/>
                </a:cubicBezTo>
                <a:lnTo>
                  <a:pt x="11346" y="12439"/>
                </a:lnTo>
                <a:cubicBezTo>
                  <a:pt x="11328" y="12422"/>
                  <a:pt x="11311" y="12405"/>
                  <a:pt x="11346" y="12388"/>
                </a:cubicBezTo>
                <a:lnTo>
                  <a:pt x="11260" y="12251"/>
                </a:lnTo>
                <a:lnTo>
                  <a:pt x="11260" y="12234"/>
                </a:lnTo>
                <a:lnTo>
                  <a:pt x="11346" y="12251"/>
                </a:lnTo>
                <a:cubicBezTo>
                  <a:pt x="11414" y="12268"/>
                  <a:pt x="11465" y="12302"/>
                  <a:pt x="11516" y="12354"/>
                </a:cubicBezTo>
                <a:cubicBezTo>
                  <a:pt x="11568" y="12405"/>
                  <a:pt x="11636" y="12456"/>
                  <a:pt x="11721" y="12473"/>
                </a:cubicBezTo>
                <a:cubicBezTo>
                  <a:pt x="11773" y="12473"/>
                  <a:pt x="11807" y="12490"/>
                  <a:pt x="11841" y="12525"/>
                </a:cubicBezTo>
                <a:cubicBezTo>
                  <a:pt x="11875" y="12542"/>
                  <a:pt x="11892" y="12559"/>
                  <a:pt x="11927" y="12576"/>
                </a:cubicBezTo>
                <a:cubicBezTo>
                  <a:pt x="12012" y="12678"/>
                  <a:pt x="12080" y="12764"/>
                  <a:pt x="12183" y="12866"/>
                </a:cubicBezTo>
                <a:cubicBezTo>
                  <a:pt x="12217" y="12900"/>
                  <a:pt x="12251" y="12918"/>
                  <a:pt x="12285" y="12952"/>
                </a:cubicBezTo>
                <a:cubicBezTo>
                  <a:pt x="12315" y="12917"/>
                  <a:pt x="12363" y="12904"/>
                  <a:pt x="12420" y="12904"/>
                </a:cubicBezTo>
                <a:cubicBezTo>
                  <a:pt x="12558" y="12904"/>
                  <a:pt x="12751" y="12979"/>
                  <a:pt x="12883" y="13003"/>
                </a:cubicBezTo>
                <a:cubicBezTo>
                  <a:pt x="12781" y="12969"/>
                  <a:pt x="12712" y="12798"/>
                  <a:pt x="12678" y="12627"/>
                </a:cubicBezTo>
                <a:cubicBezTo>
                  <a:pt x="12576" y="12576"/>
                  <a:pt x="12473" y="12490"/>
                  <a:pt x="12388" y="12405"/>
                </a:cubicBezTo>
                <a:cubicBezTo>
                  <a:pt x="12327" y="12359"/>
                  <a:pt x="12307" y="12300"/>
                  <a:pt x="12352" y="12300"/>
                </a:cubicBezTo>
                <a:cubicBezTo>
                  <a:pt x="12357" y="12300"/>
                  <a:pt x="12363" y="12301"/>
                  <a:pt x="12371" y="12302"/>
                </a:cubicBezTo>
                <a:cubicBezTo>
                  <a:pt x="12405" y="12311"/>
                  <a:pt x="12439" y="12315"/>
                  <a:pt x="12467" y="12315"/>
                </a:cubicBezTo>
                <a:cubicBezTo>
                  <a:pt x="12495" y="12315"/>
                  <a:pt x="12516" y="12311"/>
                  <a:pt x="12525" y="12302"/>
                </a:cubicBezTo>
                <a:cubicBezTo>
                  <a:pt x="12530" y="12297"/>
                  <a:pt x="12540" y="12295"/>
                  <a:pt x="12551" y="12295"/>
                </a:cubicBezTo>
                <a:cubicBezTo>
                  <a:pt x="12574" y="12295"/>
                  <a:pt x="12604" y="12302"/>
                  <a:pt x="12627" y="12302"/>
                </a:cubicBezTo>
                <a:lnTo>
                  <a:pt x="12661" y="12302"/>
                </a:lnTo>
                <a:cubicBezTo>
                  <a:pt x="12678" y="12268"/>
                  <a:pt x="12712" y="12251"/>
                  <a:pt x="12730" y="12234"/>
                </a:cubicBezTo>
                <a:cubicBezTo>
                  <a:pt x="12730" y="12217"/>
                  <a:pt x="12712" y="12200"/>
                  <a:pt x="12695" y="12183"/>
                </a:cubicBezTo>
                <a:cubicBezTo>
                  <a:pt x="12661" y="12132"/>
                  <a:pt x="12576" y="12046"/>
                  <a:pt x="12576" y="12012"/>
                </a:cubicBezTo>
                <a:cubicBezTo>
                  <a:pt x="12559" y="11978"/>
                  <a:pt x="12456" y="11858"/>
                  <a:pt x="12456" y="11807"/>
                </a:cubicBezTo>
                <a:cubicBezTo>
                  <a:pt x="12456" y="11798"/>
                  <a:pt x="12460" y="11794"/>
                  <a:pt x="12471" y="11794"/>
                </a:cubicBezTo>
                <a:cubicBezTo>
                  <a:pt x="12482" y="11794"/>
                  <a:pt x="12499" y="11798"/>
                  <a:pt x="12525" y="11807"/>
                </a:cubicBezTo>
                <a:lnTo>
                  <a:pt x="12627" y="11841"/>
                </a:lnTo>
                <a:cubicBezTo>
                  <a:pt x="12678" y="11875"/>
                  <a:pt x="12712" y="11892"/>
                  <a:pt x="12764" y="11927"/>
                </a:cubicBezTo>
                <a:cubicBezTo>
                  <a:pt x="12788" y="11854"/>
                  <a:pt x="12873" y="11833"/>
                  <a:pt x="12975" y="11833"/>
                </a:cubicBezTo>
                <a:cubicBezTo>
                  <a:pt x="13016" y="11833"/>
                  <a:pt x="13061" y="11836"/>
                  <a:pt x="13105" y="11841"/>
                </a:cubicBezTo>
                <a:cubicBezTo>
                  <a:pt x="13157" y="11756"/>
                  <a:pt x="13191" y="11670"/>
                  <a:pt x="13208" y="11585"/>
                </a:cubicBezTo>
                <a:cubicBezTo>
                  <a:pt x="13157" y="11551"/>
                  <a:pt x="13123" y="11516"/>
                  <a:pt x="13071" y="11482"/>
                </a:cubicBezTo>
                <a:lnTo>
                  <a:pt x="12935" y="11380"/>
                </a:lnTo>
                <a:cubicBezTo>
                  <a:pt x="12935" y="11346"/>
                  <a:pt x="12883" y="11328"/>
                  <a:pt x="12849" y="11311"/>
                </a:cubicBezTo>
                <a:cubicBezTo>
                  <a:pt x="12730" y="11192"/>
                  <a:pt x="12695" y="11123"/>
                  <a:pt x="12764" y="11123"/>
                </a:cubicBezTo>
                <a:cubicBezTo>
                  <a:pt x="12815" y="11123"/>
                  <a:pt x="12883" y="11072"/>
                  <a:pt x="12952" y="11038"/>
                </a:cubicBezTo>
                <a:cubicBezTo>
                  <a:pt x="12969" y="11038"/>
                  <a:pt x="12986" y="11004"/>
                  <a:pt x="12969" y="10970"/>
                </a:cubicBezTo>
                <a:cubicBezTo>
                  <a:pt x="12945" y="10911"/>
                  <a:pt x="12962" y="10892"/>
                  <a:pt x="13015" y="10892"/>
                </a:cubicBezTo>
                <a:cubicBezTo>
                  <a:pt x="13038" y="10892"/>
                  <a:pt x="13068" y="10896"/>
                  <a:pt x="13105" y="10901"/>
                </a:cubicBezTo>
                <a:cubicBezTo>
                  <a:pt x="13133" y="10910"/>
                  <a:pt x="13155" y="10915"/>
                  <a:pt x="13174" y="10915"/>
                </a:cubicBezTo>
                <a:cubicBezTo>
                  <a:pt x="13224" y="10915"/>
                  <a:pt x="13242" y="10883"/>
                  <a:pt x="13242" y="10833"/>
                </a:cubicBezTo>
                <a:cubicBezTo>
                  <a:pt x="13242" y="10816"/>
                  <a:pt x="13225" y="10782"/>
                  <a:pt x="13225" y="10765"/>
                </a:cubicBezTo>
                <a:cubicBezTo>
                  <a:pt x="13191" y="10679"/>
                  <a:pt x="13208" y="10645"/>
                  <a:pt x="13259" y="10628"/>
                </a:cubicBezTo>
                <a:cubicBezTo>
                  <a:pt x="13293" y="10628"/>
                  <a:pt x="13276" y="10594"/>
                  <a:pt x="13293" y="10577"/>
                </a:cubicBezTo>
                <a:lnTo>
                  <a:pt x="13413" y="10611"/>
                </a:lnTo>
                <a:lnTo>
                  <a:pt x="13413" y="10645"/>
                </a:lnTo>
                <a:cubicBezTo>
                  <a:pt x="13430" y="10662"/>
                  <a:pt x="13447" y="10679"/>
                  <a:pt x="13464" y="10696"/>
                </a:cubicBezTo>
                <a:cubicBezTo>
                  <a:pt x="13498" y="10713"/>
                  <a:pt x="13516" y="10730"/>
                  <a:pt x="13550" y="10748"/>
                </a:cubicBezTo>
                <a:cubicBezTo>
                  <a:pt x="13567" y="10748"/>
                  <a:pt x="13584" y="10730"/>
                  <a:pt x="13584" y="10713"/>
                </a:cubicBezTo>
                <a:lnTo>
                  <a:pt x="13601" y="10713"/>
                </a:lnTo>
                <a:lnTo>
                  <a:pt x="13533" y="10628"/>
                </a:lnTo>
                <a:cubicBezTo>
                  <a:pt x="13567" y="10611"/>
                  <a:pt x="13481" y="10525"/>
                  <a:pt x="13430" y="10474"/>
                </a:cubicBezTo>
                <a:cubicBezTo>
                  <a:pt x="13396" y="10406"/>
                  <a:pt x="13396" y="10372"/>
                  <a:pt x="13242" y="10303"/>
                </a:cubicBezTo>
                <a:cubicBezTo>
                  <a:pt x="13225" y="10286"/>
                  <a:pt x="13191" y="10269"/>
                  <a:pt x="13157" y="10252"/>
                </a:cubicBezTo>
                <a:cubicBezTo>
                  <a:pt x="13123" y="10218"/>
                  <a:pt x="13140" y="10201"/>
                  <a:pt x="13157" y="10201"/>
                </a:cubicBezTo>
                <a:cubicBezTo>
                  <a:pt x="13293" y="10269"/>
                  <a:pt x="13430" y="10320"/>
                  <a:pt x="13584" y="10320"/>
                </a:cubicBezTo>
                <a:cubicBezTo>
                  <a:pt x="13601" y="10337"/>
                  <a:pt x="13635" y="10355"/>
                  <a:pt x="13652" y="10372"/>
                </a:cubicBezTo>
                <a:cubicBezTo>
                  <a:pt x="13618" y="10252"/>
                  <a:pt x="13635" y="10167"/>
                  <a:pt x="13721" y="10115"/>
                </a:cubicBezTo>
                <a:cubicBezTo>
                  <a:pt x="13635" y="9945"/>
                  <a:pt x="13635" y="9808"/>
                  <a:pt x="13738" y="9757"/>
                </a:cubicBezTo>
                <a:cubicBezTo>
                  <a:pt x="13772" y="9757"/>
                  <a:pt x="13789" y="9757"/>
                  <a:pt x="13806" y="9739"/>
                </a:cubicBezTo>
                <a:cubicBezTo>
                  <a:pt x="13840" y="9722"/>
                  <a:pt x="13874" y="9705"/>
                  <a:pt x="13909" y="9688"/>
                </a:cubicBezTo>
                <a:lnTo>
                  <a:pt x="242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Tiêu đề 26">
            <a:extLst>
              <a:ext uri="{FF2B5EF4-FFF2-40B4-BE49-F238E27FC236}">
                <a16:creationId xmlns:a16="http://schemas.microsoft.com/office/drawing/2014/main" xmlns="" id="{A4566AD6-AE2F-4B25-A74F-6FFF4349D7A9}"/>
              </a:ext>
            </a:extLst>
          </p:cNvPr>
          <p:cNvSpPr txBox="1">
            <a:spLocks/>
          </p:cNvSpPr>
          <p:nvPr/>
        </p:nvSpPr>
        <p:spPr>
          <a:xfrm>
            <a:off x="3243150" y="176727"/>
            <a:ext cx="2657700" cy="4800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u="sng">
                <a:solidFill>
                  <a:srgbClr val="000099"/>
                </a:solidFill>
                <a:latin typeface="Comic Sans MS" pitchFamily="66" charset="0"/>
              </a:rPr>
              <a:t>EXERCISE</a:t>
            </a:r>
            <a:endParaRPr lang="vi-VN" dirty="0"/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42CE76B3-B881-4C9C-901C-A20E9AFCCA45}"/>
              </a:ext>
            </a:extLst>
          </p:cNvPr>
          <p:cNvSpPr txBox="1"/>
          <p:nvPr/>
        </p:nvSpPr>
        <p:spPr>
          <a:xfrm>
            <a:off x="2512679" y="1425708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much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xmlns="" id="{FE334163-665B-4BFB-9DE1-CF15DBD21C42}"/>
              </a:ext>
            </a:extLst>
          </p:cNvPr>
          <p:cNvSpPr txBox="1"/>
          <p:nvPr/>
        </p:nvSpPr>
        <p:spPr>
          <a:xfrm>
            <a:off x="1801526" y="1940329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many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B178AD76-F9C7-43A8-BE93-B6B7315E27FB}"/>
              </a:ext>
            </a:extLst>
          </p:cNvPr>
          <p:cNvSpPr txBox="1"/>
          <p:nvPr/>
        </p:nvSpPr>
        <p:spPr>
          <a:xfrm>
            <a:off x="2591886" y="2444073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many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00793B09-B547-4344-99AE-75F95302F412}"/>
              </a:ext>
            </a:extLst>
          </p:cNvPr>
          <p:cNvSpPr txBox="1"/>
          <p:nvPr/>
        </p:nvSpPr>
        <p:spPr>
          <a:xfrm>
            <a:off x="2155859" y="2990182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a </a:t>
            </a:r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lot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30787106-E8C2-42E8-AB11-5844F94194CF}"/>
              </a:ext>
            </a:extLst>
          </p:cNvPr>
          <p:cNvSpPr txBox="1"/>
          <p:nvPr/>
        </p:nvSpPr>
        <p:spPr>
          <a:xfrm>
            <a:off x="2315943" y="3515109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much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xmlns="" id="{12D13537-705D-4035-9198-9554F8D1A04C}"/>
              </a:ext>
            </a:extLst>
          </p:cNvPr>
          <p:cNvSpPr txBox="1"/>
          <p:nvPr/>
        </p:nvSpPr>
        <p:spPr>
          <a:xfrm>
            <a:off x="2476027" y="4040036"/>
            <a:ext cx="21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a </a:t>
            </a:r>
            <a:r>
              <a:rPr lang="vi-VN" sz="3200" b="1" dirty="0" err="1">
                <a:solidFill>
                  <a:srgbClr val="FF0000"/>
                </a:solidFill>
                <a:latin typeface="+mj-lt"/>
              </a:rPr>
              <a:t>lot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109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Cute Family Doodle Collage for Marketing by Slidesgo">
  <a:themeElements>
    <a:clrScheme name="Simple Light">
      <a:dk1>
        <a:srgbClr val="0F4FBE"/>
      </a:dk1>
      <a:lt1>
        <a:srgbClr val="FFF3D1"/>
      </a:lt1>
      <a:dk2>
        <a:srgbClr val="434343"/>
      </a:dk2>
      <a:lt2>
        <a:srgbClr val="FFFFFF"/>
      </a:lt2>
      <a:accent1>
        <a:srgbClr val="F3AF64"/>
      </a:accent1>
      <a:accent2>
        <a:srgbClr val="F9D980"/>
      </a:accent2>
      <a:accent3>
        <a:srgbClr val="B6D7A8"/>
      </a:accent3>
      <a:accent4>
        <a:srgbClr val="BFD45C"/>
      </a:accent4>
      <a:accent5>
        <a:srgbClr val="F78B9D"/>
      </a:accent5>
      <a:accent6>
        <a:srgbClr val="FFFFFF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ow to Make Friends Workshop by Slidesgo">
  <a:themeElements>
    <a:clrScheme name="Simple Light">
      <a:dk1>
        <a:srgbClr val="3B947B"/>
      </a:dk1>
      <a:lt1>
        <a:srgbClr val="FFFFFF"/>
      </a:lt1>
      <a:dk2>
        <a:srgbClr val="9FC5E8"/>
      </a:dk2>
      <a:lt2>
        <a:srgbClr val="666666"/>
      </a:lt2>
      <a:accent1>
        <a:srgbClr val="FFFAED"/>
      </a:accent1>
      <a:accent2>
        <a:srgbClr val="FFD1C8"/>
      </a:accent2>
      <a:accent3>
        <a:srgbClr val="FEF3BE"/>
      </a:accent3>
      <a:accent4>
        <a:srgbClr val="EA9999"/>
      </a:accent4>
      <a:accent5>
        <a:srgbClr val="FFFFFF"/>
      </a:accent5>
      <a:accent6>
        <a:srgbClr val="FFFFFF"/>
      </a:accent6>
      <a:hlink>
        <a:srgbClr val="66666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407</Words>
  <Application>Microsoft Office PowerPoint</Application>
  <PresentationFormat>On-screen Show (16:9)</PresentationFormat>
  <Paragraphs>117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33" baseType="lpstr">
      <vt:lpstr>.VnCooper</vt:lpstr>
      <vt:lpstr>.VnExoticH</vt:lpstr>
      <vt:lpstr>.VnTeknical</vt:lpstr>
      <vt:lpstr>.VnUniverseH</vt:lpstr>
      <vt:lpstr>Arial</vt:lpstr>
      <vt:lpstr>Calibri</vt:lpstr>
      <vt:lpstr>Cambria Math</vt:lpstr>
      <vt:lpstr>Comic Sans MS</vt:lpstr>
      <vt:lpstr>Chicle</vt:lpstr>
      <vt:lpstr>Indie Flower</vt:lpstr>
      <vt:lpstr>MV Boli</vt:lpstr>
      <vt:lpstr>Patrick Hand</vt:lpstr>
      <vt:lpstr>Poppins</vt:lpstr>
      <vt:lpstr>Raleway</vt:lpstr>
      <vt:lpstr>Raleway Thin</vt:lpstr>
      <vt:lpstr>Times New Roman</vt:lpstr>
      <vt:lpstr>Verdana</vt:lpstr>
      <vt:lpstr>Wingdings</vt:lpstr>
      <vt:lpstr>Cute Family Doodle Collage for Marketing by Slidesgo</vt:lpstr>
      <vt:lpstr>How to Make Friends Workshop by Slidesgo</vt:lpstr>
      <vt:lpstr>Unit 1: Back to school Part A: Friends A1-2/ P.10-11 </vt:lpstr>
      <vt:lpstr>A1. Read and practice these dialogues:</vt:lpstr>
      <vt:lpstr>PowerPoint Presentation</vt:lpstr>
      <vt:lpstr>New words:</vt:lpstr>
      <vt:lpstr>A2. Read. Then answer the questions.</vt:lpstr>
      <vt:lpstr>1. Which sentence is True or False?</vt:lpstr>
      <vt:lpstr>PowerPoint Presentation</vt:lpstr>
      <vt:lpstr>GRAMMAR: Indefinite quatifiers</vt:lpstr>
      <vt:lpstr>PowerPoint Presentation</vt:lpstr>
      <vt:lpstr>GRAMMAR: Comparative with short-adj</vt:lpstr>
      <vt:lpstr>GRAMMAR: Comparative with short-adj</vt:lpstr>
      <vt:lpstr>PowerPoint Presentation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Back to school Part A: Friends A1-2/ P.10-11</dc:title>
  <dc:creator>84988</dc:creator>
  <cp:lastModifiedBy>84988</cp:lastModifiedBy>
  <cp:revision>14</cp:revision>
  <dcterms:modified xsi:type="dcterms:W3CDTF">2021-09-01T12:17:16Z</dcterms:modified>
</cp:coreProperties>
</file>